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73" r:id="rId3"/>
    <p:sldId id="258" r:id="rId4"/>
    <p:sldId id="259" r:id="rId5"/>
    <p:sldId id="260" r:id="rId6"/>
    <p:sldId id="261" r:id="rId7"/>
    <p:sldId id="262" r:id="rId8"/>
    <p:sldId id="263" r:id="rId9"/>
    <p:sldId id="264" r:id="rId10"/>
    <p:sldId id="265" r:id="rId11"/>
    <p:sldId id="266" r:id="rId12"/>
    <p:sldId id="267" r:id="rId13"/>
    <p:sldId id="269" r:id="rId14"/>
    <p:sldId id="276" r:id="rId15"/>
    <p:sldId id="270" r:id="rId16"/>
    <p:sldId id="271"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OME" id="{83093EEE-99BA-4777-AE9F-21753F9EA4A5}">
          <p14:sldIdLst>
            <p14:sldId id="275"/>
            <p14:sldId id="273"/>
          </p14:sldIdLst>
        </p14:section>
        <p14:section name="R" id="{2E92D9CD-2F03-4A44-B676-657790B4F192}">
          <p14:sldIdLst>
            <p14:sldId id="258"/>
          </p14:sldIdLst>
        </p14:section>
        <p14:section name="Review 1 (R1)" id="{9FD728DE-4F0C-4A7A-A273-653BDF033F9E}">
          <p14:sldIdLst>
            <p14:sldId id="259"/>
            <p14:sldId id="260"/>
            <p14:sldId id="261"/>
            <p14:sldId id="262"/>
          </p14:sldIdLst>
        </p14:section>
        <p14:section name="Review 2 (R2)" id="{F1EA6302-81D9-4CE1-85E6-F2807FFF3972}">
          <p14:sldIdLst>
            <p14:sldId id="263"/>
            <p14:sldId id="264"/>
            <p14:sldId id="265"/>
          </p14:sldIdLst>
        </p14:section>
        <p14:section name="Review 2 (R2)" id="{65455ED6-4066-4070-95EB-B97FDEF3C719}">
          <p14:sldIdLst>
            <p14:sldId id="266"/>
            <p14:sldId id="267"/>
          </p14:sldIdLst>
        </p14:section>
        <p14:section name="Review 3 (R3)" id="{0FEE8276-948D-47F1-94B5-BEA845D631F8}">
          <p14:sldIdLst>
            <p14:sldId id="269"/>
            <p14:sldId id="276"/>
          </p14:sldIdLst>
        </p14:section>
        <p14:section name="Review 3 (R3)" id="{B80574B7-4B0E-4713-8434-32059B9794C9}">
          <p14:sldIdLst>
            <p14:sldId id="270"/>
            <p14:sldId id="271"/>
          </p14:sldIdLst>
        </p14:section>
        <p14:section name="THANK YOU" id="{12CD6D7B-8EC0-4A49-A2C0-EFAD12C50E0D}">
          <p14:sldIdLst>
            <p14:sldId id="2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uhamad Erdi" initials="ME" lastIdx="1" clrIdx="0">
    <p:extLst>
      <p:ext uri="{19B8F6BF-5375-455C-9EA6-DF929625EA0E}">
        <p15:presenceInfo xmlns:p15="http://schemas.microsoft.com/office/powerpoint/2012/main" userId="Muhamad Erd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E0F5"/>
    <a:srgbClr val="94EEFA"/>
    <a:srgbClr val="D57C7C"/>
    <a:srgbClr val="70CA85"/>
    <a:srgbClr val="1EEA4F"/>
    <a:srgbClr val="F9C65F"/>
    <a:srgbClr val="FAAA0A"/>
    <a:srgbClr val="263238"/>
    <a:srgbClr val="9285ED"/>
    <a:srgbClr val="624F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varScale="1">
        <p:scale>
          <a:sx n="85" d="100"/>
          <a:sy n="85" d="100"/>
        </p:scale>
        <p:origin x="59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g>
</file>

<file path=ppt/media/image11.png>
</file>

<file path=ppt/media/image12.gif>
</file>

<file path=ppt/media/image2.png>
</file>

<file path=ppt/media/image3.svg>
</file>

<file path=ppt/media/image4.png>
</file>

<file path=ppt/media/image5.svg>
</file>

<file path=ppt/media/image6.jpg>
</file>

<file path=ppt/media/image7.jp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84F08-2E2D-E561-9DF4-2EA0C09E8E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4D94CE02-3420-D84C-9767-AF3C75F97B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F9359D1D-C5DD-3707-A15E-6AAF4D07D9CC}"/>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550DFC09-0D82-CAFE-C1D0-5BABFB49947C}"/>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4FF7DC86-F56D-EC5F-F6BC-B1F0A3DCCCA3}"/>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1097604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AD813-D312-1F83-7B5F-C10AD48FB727}"/>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C1F6B2C-283D-A010-0A0D-7C9C0CD2FE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B0B74A-6D41-6FC3-4D5F-2FF30C0DF6C6}"/>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DFCCE8B0-0AC5-5988-2699-5C50A7616F1C}"/>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7F7E05C-6F8B-20A9-D581-295F1362AB61}"/>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33746426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C0EE35-DD8D-262B-E8D3-768A6270253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3BC6366-F824-81DA-D081-555BF3DC3F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F9D99B95-028B-E5D0-C574-83AC155AEB7A}"/>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8FEFF743-E5B5-0C6D-CE5A-9F81DF0F3702}"/>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0B81371-C827-1B03-1D89-57176D2DA0A3}"/>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1311723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1FE65-9ADB-7F89-7B00-BA86FC6BB6AD}"/>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9172E231-3119-F68F-4FBF-08D6858C51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37A06CE0-5E5B-1675-956F-6654070198D7}"/>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D5F96051-30FB-DE78-8C9D-2ECCAB672A3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9944844-194D-2199-FD66-0416BF66BE26}"/>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265278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5E624-4C1A-0367-AA9B-9B3C9EC5D0C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62EDF92A-5625-05E3-5557-0F1C8EC1C2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552CEE-5C5A-7546-3608-EECECD15154E}"/>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E0C18A3E-6C61-D8A2-A130-853FAB1BC878}"/>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74BFA37C-C1A8-EBE8-CEEB-756045C4007C}"/>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2760105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4BFDC-F8F0-0CC2-8F4E-4EB9B24F485E}"/>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3DC79E97-384B-6827-D199-E4F621CDF5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405505C1-832C-8315-62DD-E5E1932635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B77BE13E-97EF-86AC-86D3-006F3D1DCF57}"/>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6" name="Footer Placeholder 5">
            <a:extLst>
              <a:ext uri="{FF2B5EF4-FFF2-40B4-BE49-F238E27FC236}">
                <a16:creationId xmlns:a16="http://schemas.microsoft.com/office/drawing/2014/main" id="{0EAF9113-F94E-F640-09DD-C580F2E305B3}"/>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F9ED3318-C613-A70C-549D-16820529C055}"/>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196173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CA02D-4441-A52A-5BE5-E5C38F023D12}"/>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B3201D0A-BC10-A7DD-4324-10AA68DFFE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66AB39-66D3-A5EC-275C-B9F74B4369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14675107-CF24-FD6D-71E6-4B29934594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66B639-8B61-5FC9-CEE7-56FD623FD5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77AEE08B-B0B6-293E-7A3F-897D1D16071C}"/>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8" name="Footer Placeholder 7">
            <a:extLst>
              <a:ext uri="{FF2B5EF4-FFF2-40B4-BE49-F238E27FC236}">
                <a16:creationId xmlns:a16="http://schemas.microsoft.com/office/drawing/2014/main" id="{BF06A45E-6130-7DC0-DD57-43394CB81CAB}"/>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03808231-5044-5175-3DDA-FD630BE681E3}"/>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796610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88DB0-2C05-F2F3-9D2F-974853885673}"/>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4F330DEE-7357-37C2-C65F-4F2C92145F58}"/>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4" name="Footer Placeholder 3">
            <a:extLst>
              <a:ext uri="{FF2B5EF4-FFF2-40B4-BE49-F238E27FC236}">
                <a16:creationId xmlns:a16="http://schemas.microsoft.com/office/drawing/2014/main" id="{7DAB4093-8761-9F86-1CE7-D8EBF78AD16E}"/>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160DCB18-8E9B-CE5B-56D5-7E8C2E803ECB}"/>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2604574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94B2C2-3118-F235-AE28-82ED48041616}"/>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3" name="Footer Placeholder 2">
            <a:extLst>
              <a:ext uri="{FF2B5EF4-FFF2-40B4-BE49-F238E27FC236}">
                <a16:creationId xmlns:a16="http://schemas.microsoft.com/office/drawing/2014/main" id="{A5E42A28-4927-2526-5F94-72209ADAD60E}"/>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DC659C56-408E-CE0A-ADC4-EBD010B89E3E}"/>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188811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D1872-64FB-3CFD-2B26-A5C9536CB0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32EE2454-6E12-707B-5C98-E4DE5907EE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7B32F1D7-C0A1-EFC0-11E4-D16726598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B47684-F2A1-7F97-4019-6861C8268BD7}"/>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6" name="Footer Placeholder 5">
            <a:extLst>
              <a:ext uri="{FF2B5EF4-FFF2-40B4-BE49-F238E27FC236}">
                <a16:creationId xmlns:a16="http://schemas.microsoft.com/office/drawing/2014/main" id="{2A11A0DF-680C-6005-D9CB-8A6CF714598B}"/>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651D88D9-2E0C-7A68-23FA-55DBA5D8B5D1}"/>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3427442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D97CD-6AFF-A0DB-EAB5-7F71C0EAE8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4FE5B9A5-C46D-6C58-CEFA-75CE17C25B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464ED836-4A00-2725-EC99-804B287435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659240-0BC5-BE73-A461-2E61FB7C47C3}"/>
              </a:ext>
            </a:extLst>
          </p:cNvPr>
          <p:cNvSpPr>
            <a:spLocks noGrp="1"/>
          </p:cNvSpPr>
          <p:nvPr>
            <p:ph type="dt" sz="half" idx="10"/>
          </p:nvPr>
        </p:nvSpPr>
        <p:spPr/>
        <p:txBody>
          <a:bodyPr/>
          <a:lstStyle/>
          <a:p>
            <a:fld id="{553B592A-1C29-4FFD-8862-D6024A994F38}" type="datetimeFigureOut">
              <a:rPr lang="en-ID" smtClean="0"/>
              <a:t>27/11/2023</a:t>
            </a:fld>
            <a:endParaRPr lang="en-ID"/>
          </a:p>
        </p:txBody>
      </p:sp>
      <p:sp>
        <p:nvSpPr>
          <p:cNvPr id="6" name="Footer Placeholder 5">
            <a:extLst>
              <a:ext uri="{FF2B5EF4-FFF2-40B4-BE49-F238E27FC236}">
                <a16:creationId xmlns:a16="http://schemas.microsoft.com/office/drawing/2014/main" id="{FDABC0EE-B094-83E1-488E-E40DFEA0E822}"/>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AD5D8D8D-03EE-1F31-73A0-87D1DE77DB0B}"/>
              </a:ext>
            </a:extLst>
          </p:cNvPr>
          <p:cNvSpPr>
            <a:spLocks noGrp="1"/>
          </p:cNvSpPr>
          <p:nvPr>
            <p:ph type="sldNum" sz="quarter" idx="12"/>
          </p:nvPr>
        </p:nvSpPr>
        <p:spPr/>
        <p:txBody>
          <a:bodyPr/>
          <a:lstStyle/>
          <a:p>
            <a:fld id="{7B99BCAF-70FF-405B-90F4-AE8FD078FA40}" type="slidenum">
              <a:rPr lang="en-ID" smtClean="0"/>
              <a:t>‹#›</a:t>
            </a:fld>
            <a:endParaRPr lang="en-ID"/>
          </a:p>
        </p:txBody>
      </p:sp>
    </p:spTree>
    <p:extLst>
      <p:ext uri="{BB962C8B-B14F-4D97-AF65-F5344CB8AC3E}">
        <p14:creationId xmlns:p14="http://schemas.microsoft.com/office/powerpoint/2010/main" val="270316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44A955-6565-BF4D-38D6-7214EC4706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8EC720DB-57F5-5295-8905-698E89FF43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EC6A84B-65A8-FD26-3D3B-898E4EE479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B592A-1C29-4FFD-8862-D6024A994F38}" type="datetimeFigureOut">
              <a:rPr lang="en-ID" smtClean="0"/>
              <a:t>27/11/2023</a:t>
            </a:fld>
            <a:endParaRPr lang="en-ID"/>
          </a:p>
        </p:txBody>
      </p:sp>
      <p:sp>
        <p:nvSpPr>
          <p:cNvPr id="5" name="Footer Placeholder 4">
            <a:extLst>
              <a:ext uri="{FF2B5EF4-FFF2-40B4-BE49-F238E27FC236}">
                <a16:creationId xmlns:a16="http://schemas.microsoft.com/office/drawing/2014/main" id="{A28D8F24-57B7-508F-270B-25A388B71C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EEE93886-B476-757B-A598-C416C8F63A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99BCAF-70FF-405B-90F4-AE8FD078FA40}" type="slidenum">
              <a:rPr lang="en-ID" smtClean="0"/>
              <a:t>‹#›</a:t>
            </a:fld>
            <a:endParaRPr lang="en-ID"/>
          </a:p>
        </p:txBody>
      </p:sp>
    </p:spTree>
    <p:extLst>
      <p:ext uri="{BB962C8B-B14F-4D97-AF65-F5344CB8AC3E}">
        <p14:creationId xmlns:p14="http://schemas.microsoft.com/office/powerpoint/2010/main" val="16278111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slide" Target="slide2.xml"/></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8.xml"/><Relationship Id="rId1" Type="http://schemas.openxmlformats.org/officeDocument/2006/relationships/slideLayout" Target="../slideLayouts/slideLayout2.xml"/><Relationship Id="rId4" Type="http://schemas.openxmlformats.org/officeDocument/2006/relationships/slide" Target="slide3.xml"/></Relationships>
</file>

<file path=ppt/slides/_rels/slide1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12.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14.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16.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15.xml"/><Relationship Id="rId1" Type="http://schemas.openxmlformats.org/officeDocument/2006/relationships/slideLayout" Target="../slideLayouts/slideLayout1.xml"/><Relationship Id="rId4" Type="http://schemas.openxmlformats.org/officeDocument/2006/relationships/slide" Target="slide17.xml"/></Relationships>
</file>

<file path=ppt/slides/_rels/slide17.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12.gif"/></Relationships>
</file>

<file path=ppt/slides/_rels/slide2.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4.xml"/><Relationship Id="rId1" Type="http://schemas.openxmlformats.org/officeDocument/2006/relationships/slideLayout" Target="../slideLayouts/slideLayout1.xml"/><Relationship Id="rId6" Type="http://schemas.openxmlformats.org/officeDocument/2006/relationships/slide" Target="slide15.xml"/><Relationship Id="rId5" Type="http://schemas.openxmlformats.org/officeDocument/2006/relationships/slide" Target="slide13.xml"/><Relationship Id="rId4" Type="http://schemas.openxmlformats.org/officeDocument/2006/relationships/slide" Target="slide11.xml"/></Relationships>
</file>

<file path=ppt/slides/_rels/slide4.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Layout" Target="../slideLayouts/slideLayout1.xml"/><Relationship Id="rId5" Type="http://schemas.openxmlformats.org/officeDocument/2006/relationships/slide" Target="slide3.xml"/><Relationship Id="rId4" Type="http://schemas.openxmlformats.org/officeDocument/2006/relationships/slide" Target="slide7.xml"/></Relationships>
</file>

<file path=ppt/slides/_rels/slide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4.xml"/><Relationship Id="rId1" Type="http://schemas.openxmlformats.org/officeDocument/2006/relationships/slideLayout" Target="../slideLayouts/slideLayout1.xml"/><Relationship Id="rId5" Type="http://schemas.openxmlformats.org/officeDocument/2006/relationships/slide" Target="slide3.xml"/><Relationship Id="rId4" Type="http://schemas.openxmlformats.org/officeDocument/2006/relationships/slide" Target="slide7.xml"/></Relationships>
</file>

<file path=ppt/slides/_rels/slide6.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Layout" Target="../slideLayouts/slideLayout1.xml"/><Relationship Id="rId5" Type="http://schemas.openxmlformats.org/officeDocument/2006/relationships/slide" Target="slide3.xml"/><Relationship Id="rId4" Type="http://schemas.openxmlformats.org/officeDocument/2006/relationships/slide" Target="slide7.xml"/></Relationships>
</file>

<file path=ppt/slides/_rels/slide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Layout" Target="../slideLayouts/slideLayout1.xml"/><Relationship Id="rId5" Type="http://schemas.openxmlformats.org/officeDocument/2006/relationships/slide" Target="slide3.xml"/><Relationship Id="rId4" Type="http://schemas.openxmlformats.org/officeDocument/2006/relationships/slide" Target="slide6.xml"/></Relationships>
</file>

<file path=ppt/slides/_rels/slide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9.xml"/><Relationship Id="rId1" Type="http://schemas.openxmlformats.org/officeDocument/2006/relationships/slideLayout" Target="../slideLayouts/slideLayout2.xml"/><Relationship Id="rId4" Type="http://schemas.openxmlformats.org/officeDocument/2006/relationships/slide" Target="slide3.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8.xml"/><Relationship Id="rId1" Type="http://schemas.openxmlformats.org/officeDocument/2006/relationships/slideLayout" Target="../slideLayouts/slideLayout2.xml"/><Relationship Id="rId4"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ettyimages-1151142461">
            <a:hlinkClick r:id="" action="ppaction://media"/>
            <a:extLst>
              <a:ext uri="{FF2B5EF4-FFF2-40B4-BE49-F238E27FC236}">
                <a16:creationId xmlns:a16="http://schemas.microsoft.com/office/drawing/2014/main" id="{D0D1C9F5-F9C4-4A49-8E47-1ECCF0AC735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7" name="Rectangle 6">
            <a:extLst>
              <a:ext uri="{FF2B5EF4-FFF2-40B4-BE49-F238E27FC236}">
                <a16:creationId xmlns:a16="http://schemas.microsoft.com/office/drawing/2014/main" id="{0BBA0A90-9BB8-8183-209D-90D20F0441BC}"/>
              </a:ext>
            </a:extLst>
          </p:cNvPr>
          <p:cNvSpPr/>
          <p:nvPr/>
        </p:nvSpPr>
        <p:spPr>
          <a:xfrm>
            <a:off x="0" y="0"/>
            <a:ext cx="12192000" cy="6858000"/>
          </a:xfrm>
          <a:prstGeom prst="rect">
            <a:avLst/>
          </a:prstGeom>
          <a:gradFill flip="none" rotWithShape="1">
            <a:gsLst>
              <a:gs pos="0">
                <a:srgbClr val="9900CC"/>
              </a:gs>
              <a:gs pos="100000">
                <a:srgbClr val="000066"/>
              </a:gs>
              <a:gs pos="46000">
                <a:srgbClr val="0000FF">
                  <a:alpha val="34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C739120-FB94-62B6-65BC-467EF8B9C175}"/>
              </a:ext>
            </a:extLst>
          </p:cNvPr>
          <p:cNvSpPr/>
          <p:nvPr/>
        </p:nvSpPr>
        <p:spPr>
          <a:xfrm flipV="1">
            <a:off x="4436533" y="4424541"/>
            <a:ext cx="2709334" cy="2433459"/>
          </a:xfrm>
          <a:prstGeom prst="rect">
            <a:avLst/>
          </a:prstGeom>
          <a:gradFill flip="none" rotWithShape="1">
            <a:gsLst>
              <a:gs pos="0">
                <a:srgbClr val="00FFFF"/>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0BEF1DF3-588B-3320-B735-0A2C9C276B98}"/>
              </a:ext>
            </a:extLst>
          </p:cNvPr>
          <p:cNvSpPr/>
          <p:nvPr/>
        </p:nvSpPr>
        <p:spPr>
          <a:xfrm>
            <a:off x="4436533" y="0"/>
            <a:ext cx="2709334" cy="2312106"/>
          </a:xfrm>
          <a:prstGeom prst="rect">
            <a:avLst/>
          </a:prstGeom>
          <a:gradFill flip="none" rotWithShape="1">
            <a:gsLst>
              <a:gs pos="0">
                <a:srgbClr val="00FFFF"/>
              </a:gs>
              <a:gs pos="9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 name="Group 9">
            <a:extLst>
              <a:ext uri="{FF2B5EF4-FFF2-40B4-BE49-F238E27FC236}">
                <a16:creationId xmlns:a16="http://schemas.microsoft.com/office/drawing/2014/main" id="{ED757ECC-EF9C-FB22-D9E7-AFE9AE8E85D2}"/>
              </a:ext>
            </a:extLst>
          </p:cNvPr>
          <p:cNvGrpSpPr/>
          <p:nvPr/>
        </p:nvGrpSpPr>
        <p:grpSpPr>
          <a:xfrm>
            <a:off x="4741333" y="-3589020"/>
            <a:ext cx="45719" cy="805117"/>
            <a:chOff x="12725400" y="-137160"/>
            <a:chExt cx="45719" cy="805117"/>
          </a:xfrm>
          <a:solidFill>
            <a:srgbClr val="00FFFF">
              <a:alpha val="52000"/>
            </a:srgbClr>
          </a:solidFill>
        </p:grpSpPr>
        <p:sp>
          <p:nvSpPr>
            <p:cNvPr id="11" name="Rectangle: Rounded Corners 10">
              <a:extLst>
                <a:ext uri="{FF2B5EF4-FFF2-40B4-BE49-F238E27FC236}">
                  <a16:creationId xmlns:a16="http://schemas.microsoft.com/office/drawing/2014/main" id="{36ABDE1F-F92E-4DB4-A62B-566AD4A6EF57}"/>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0872B48F-5F78-76A9-38EC-31B1188C77B8}"/>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id="{5129E4AA-325E-7145-3624-F0C0BB04C7C9}"/>
              </a:ext>
            </a:extLst>
          </p:cNvPr>
          <p:cNvGrpSpPr/>
          <p:nvPr/>
        </p:nvGrpSpPr>
        <p:grpSpPr>
          <a:xfrm>
            <a:off x="5549053" y="-3251903"/>
            <a:ext cx="45719" cy="880498"/>
            <a:chOff x="12725400" y="-137160"/>
            <a:chExt cx="45719" cy="880498"/>
          </a:xfrm>
          <a:solidFill>
            <a:srgbClr val="00FFFF">
              <a:alpha val="52000"/>
            </a:srgbClr>
          </a:solidFill>
        </p:grpSpPr>
        <p:sp>
          <p:nvSpPr>
            <p:cNvPr id="14" name="Rectangle: Rounded Corners 13">
              <a:extLst>
                <a:ext uri="{FF2B5EF4-FFF2-40B4-BE49-F238E27FC236}">
                  <a16:creationId xmlns:a16="http://schemas.microsoft.com/office/drawing/2014/main" id="{B703A4EA-58A6-F470-3B40-87AF9F14D3E0}"/>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997A7D5A-A0FA-D60D-C0CA-3E264803AB28}"/>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6" name="Group 15">
            <a:extLst>
              <a:ext uri="{FF2B5EF4-FFF2-40B4-BE49-F238E27FC236}">
                <a16:creationId xmlns:a16="http://schemas.microsoft.com/office/drawing/2014/main" id="{FDE0B367-918B-E730-AFC9-44441F10C1F4}"/>
              </a:ext>
            </a:extLst>
          </p:cNvPr>
          <p:cNvGrpSpPr/>
          <p:nvPr/>
        </p:nvGrpSpPr>
        <p:grpSpPr>
          <a:xfrm>
            <a:off x="6515102" y="-2588034"/>
            <a:ext cx="45719" cy="805117"/>
            <a:chOff x="12725400" y="-137160"/>
            <a:chExt cx="45719" cy="805117"/>
          </a:xfrm>
          <a:solidFill>
            <a:srgbClr val="00FFFF">
              <a:alpha val="21000"/>
            </a:srgbClr>
          </a:solidFill>
        </p:grpSpPr>
        <p:sp>
          <p:nvSpPr>
            <p:cNvPr id="17" name="Rectangle: Rounded Corners 16">
              <a:extLst>
                <a:ext uri="{FF2B5EF4-FFF2-40B4-BE49-F238E27FC236}">
                  <a16:creationId xmlns:a16="http://schemas.microsoft.com/office/drawing/2014/main" id="{FCEBB0B6-5E01-D46A-BCFC-83C9F9F517A5}"/>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82E32D73-1A01-5F46-CC68-DD3993830912}"/>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9" name="Group 18">
            <a:extLst>
              <a:ext uri="{FF2B5EF4-FFF2-40B4-BE49-F238E27FC236}">
                <a16:creationId xmlns:a16="http://schemas.microsoft.com/office/drawing/2014/main" id="{AB268397-3DF9-CFC8-C430-B167CD0AC49F}"/>
              </a:ext>
            </a:extLst>
          </p:cNvPr>
          <p:cNvGrpSpPr/>
          <p:nvPr/>
        </p:nvGrpSpPr>
        <p:grpSpPr>
          <a:xfrm>
            <a:off x="6096000" y="-2737394"/>
            <a:ext cx="45719" cy="880498"/>
            <a:chOff x="12725400" y="-137160"/>
            <a:chExt cx="45719" cy="880498"/>
          </a:xfrm>
          <a:solidFill>
            <a:srgbClr val="00FFFF">
              <a:alpha val="52000"/>
            </a:srgbClr>
          </a:solidFill>
        </p:grpSpPr>
        <p:sp>
          <p:nvSpPr>
            <p:cNvPr id="20" name="Rectangle: Rounded Corners 19">
              <a:extLst>
                <a:ext uri="{FF2B5EF4-FFF2-40B4-BE49-F238E27FC236}">
                  <a16:creationId xmlns:a16="http://schemas.microsoft.com/office/drawing/2014/main" id="{AF17770C-A1A3-B61F-11F8-23B926A21A03}"/>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487732BA-F37B-3DEF-85D9-8F71E75F30AF}"/>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792F13A8-05E2-5DA6-94E9-4EA3DEA8FC43}"/>
              </a:ext>
            </a:extLst>
          </p:cNvPr>
          <p:cNvGrpSpPr/>
          <p:nvPr/>
        </p:nvGrpSpPr>
        <p:grpSpPr>
          <a:xfrm>
            <a:off x="4695614" y="-5024318"/>
            <a:ext cx="45719" cy="805117"/>
            <a:chOff x="12725400" y="-137160"/>
            <a:chExt cx="45719" cy="805117"/>
          </a:xfrm>
          <a:solidFill>
            <a:srgbClr val="00FFFF">
              <a:alpha val="21000"/>
            </a:srgbClr>
          </a:solidFill>
        </p:grpSpPr>
        <p:sp>
          <p:nvSpPr>
            <p:cNvPr id="23" name="Rectangle: Rounded Corners 22">
              <a:extLst>
                <a:ext uri="{FF2B5EF4-FFF2-40B4-BE49-F238E27FC236}">
                  <a16:creationId xmlns:a16="http://schemas.microsoft.com/office/drawing/2014/main" id="{A0924A34-2AAB-C834-A3F9-281D6504A189}"/>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1776840B-5D9C-6A9E-DF8A-F209BC7D6AC1}"/>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5" name="Group 24">
            <a:extLst>
              <a:ext uri="{FF2B5EF4-FFF2-40B4-BE49-F238E27FC236}">
                <a16:creationId xmlns:a16="http://schemas.microsoft.com/office/drawing/2014/main" id="{10250CDE-2ACB-D31C-3FD6-631349201C53}"/>
              </a:ext>
            </a:extLst>
          </p:cNvPr>
          <p:cNvGrpSpPr/>
          <p:nvPr/>
        </p:nvGrpSpPr>
        <p:grpSpPr>
          <a:xfrm>
            <a:off x="5503334" y="-4687201"/>
            <a:ext cx="45719" cy="880498"/>
            <a:chOff x="12725400" y="-137160"/>
            <a:chExt cx="45719" cy="880498"/>
          </a:xfrm>
          <a:solidFill>
            <a:srgbClr val="00FFFF">
              <a:alpha val="21000"/>
            </a:srgbClr>
          </a:solidFill>
        </p:grpSpPr>
        <p:sp>
          <p:nvSpPr>
            <p:cNvPr id="26" name="Rectangle: Rounded Corners 25">
              <a:extLst>
                <a:ext uri="{FF2B5EF4-FFF2-40B4-BE49-F238E27FC236}">
                  <a16:creationId xmlns:a16="http://schemas.microsoft.com/office/drawing/2014/main" id="{52255108-6731-6FC7-AC18-2649693C4035}"/>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Rounded Corners 26">
              <a:extLst>
                <a:ext uri="{FF2B5EF4-FFF2-40B4-BE49-F238E27FC236}">
                  <a16:creationId xmlns:a16="http://schemas.microsoft.com/office/drawing/2014/main" id="{41D0B013-D5AF-0379-6327-A70EAB462113}"/>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8" name="Group 27">
            <a:extLst>
              <a:ext uri="{FF2B5EF4-FFF2-40B4-BE49-F238E27FC236}">
                <a16:creationId xmlns:a16="http://schemas.microsoft.com/office/drawing/2014/main" id="{7E171301-056C-B0C9-C4F7-4E4C427ED34F}"/>
              </a:ext>
            </a:extLst>
          </p:cNvPr>
          <p:cNvGrpSpPr/>
          <p:nvPr/>
        </p:nvGrpSpPr>
        <p:grpSpPr>
          <a:xfrm>
            <a:off x="5937672" y="-5471407"/>
            <a:ext cx="45719" cy="805117"/>
            <a:chOff x="12725400" y="-137160"/>
            <a:chExt cx="45719" cy="805117"/>
          </a:xfrm>
          <a:solidFill>
            <a:srgbClr val="00FFFF">
              <a:alpha val="21000"/>
            </a:srgbClr>
          </a:solidFill>
        </p:grpSpPr>
        <p:sp>
          <p:nvSpPr>
            <p:cNvPr id="29" name="Rectangle: Rounded Corners 28">
              <a:extLst>
                <a:ext uri="{FF2B5EF4-FFF2-40B4-BE49-F238E27FC236}">
                  <a16:creationId xmlns:a16="http://schemas.microsoft.com/office/drawing/2014/main" id="{BCF18475-D57E-9CA9-6D97-BB99A654AA9E}"/>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CF6EFCD8-E739-941C-990A-80FA9BA2F60E}"/>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1" name="Group 30">
            <a:extLst>
              <a:ext uri="{FF2B5EF4-FFF2-40B4-BE49-F238E27FC236}">
                <a16:creationId xmlns:a16="http://schemas.microsoft.com/office/drawing/2014/main" id="{53C5D8D2-4AE5-789F-6E44-5D4A3B432C27}"/>
              </a:ext>
            </a:extLst>
          </p:cNvPr>
          <p:cNvGrpSpPr/>
          <p:nvPr/>
        </p:nvGrpSpPr>
        <p:grpSpPr>
          <a:xfrm>
            <a:off x="6745392" y="-5134290"/>
            <a:ext cx="45719" cy="880498"/>
            <a:chOff x="12725400" y="-137160"/>
            <a:chExt cx="45719" cy="880498"/>
          </a:xfrm>
          <a:solidFill>
            <a:srgbClr val="00FFFF">
              <a:alpha val="21000"/>
            </a:srgbClr>
          </a:solidFill>
        </p:grpSpPr>
        <p:sp>
          <p:nvSpPr>
            <p:cNvPr id="32" name="Rectangle: Rounded Corners 31">
              <a:extLst>
                <a:ext uri="{FF2B5EF4-FFF2-40B4-BE49-F238E27FC236}">
                  <a16:creationId xmlns:a16="http://schemas.microsoft.com/office/drawing/2014/main" id="{3C0BBCB5-7C62-41DF-1B85-99FA31ED7BC8}"/>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Rounded Corners 32">
              <a:extLst>
                <a:ext uri="{FF2B5EF4-FFF2-40B4-BE49-F238E27FC236}">
                  <a16:creationId xmlns:a16="http://schemas.microsoft.com/office/drawing/2014/main" id="{CDCC8FD2-91E0-C8C6-7ECA-69190A86A891}"/>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4" name="Group 33">
            <a:extLst>
              <a:ext uri="{FF2B5EF4-FFF2-40B4-BE49-F238E27FC236}">
                <a16:creationId xmlns:a16="http://schemas.microsoft.com/office/drawing/2014/main" id="{34A0931D-48E0-6F61-8AE7-7A6C2BC98CE4}"/>
              </a:ext>
            </a:extLst>
          </p:cNvPr>
          <p:cNvGrpSpPr/>
          <p:nvPr/>
        </p:nvGrpSpPr>
        <p:grpSpPr>
          <a:xfrm>
            <a:off x="5695526" y="-4863452"/>
            <a:ext cx="45719" cy="144000"/>
            <a:chOff x="12725400" y="-137160"/>
            <a:chExt cx="45719" cy="805117"/>
          </a:xfrm>
          <a:solidFill>
            <a:srgbClr val="00FFFF">
              <a:alpha val="21000"/>
            </a:srgbClr>
          </a:solidFill>
        </p:grpSpPr>
        <p:sp>
          <p:nvSpPr>
            <p:cNvPr id="35" name="Rectangle: Rounded Corners 34">
              <a:extLst>
                <a:ext uri="{FF2B5EF4-FFF2-40B4-BE49-F238E27FC236}">
                  <a16:creationId xmlns:a16="http://schemas.microsoft.com/office/drawing/2014/main" id="{952376C0-F23C-352D-7AEF-C1E8C3A36A17}"/>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762F8205-5317-D4D9-9F07-3BE7D46FA704}"/>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7" name="Group 36">
            <a:extLst>
              <a:ext uri="{FF2B5EF4-FFF2-40B4-BE49-F238E27FC236}">
                <a16:creationId xmlns:a16="http://schemas.microsoft.com/office/drawing/2014/main" id="{11A930AF-FBC7-D562-0E67-95EFCA091936}"/>
              </a:ext>
            </a:extLst>
          </p:cNvPr>
          <p:cNvGrpSpPr/>
          <p:nvPr/>
        </p:nvGrpSpPr>
        <p:grpSpPr>
          <a:xfrm>
            <a:off x="4628723" y="-4101302"/>
            <a:ext cx="45719" cy="144000"/>
            <a:chOff x="12725400" y="-137160"/>
            <a:chExt cx="45719" cy="880498"/>
          </a:xfrm>
          <a:solidFill>
            <a:srgbClr val="00FFFF">
              <a:alpha val="52000"/>
            </a:srgbClr>
          </a:solidFill>
        </p:grpSpPr>
        <p:sp>
          <p:nvSpPr>
            <p:cNvPr id="38" name="Rectangle: Rounded Corners 37">
              <a:extLst>
                <a:ext uri="{FF2B5EF4-FFF2-40B4-BE49-F238E27FC236}">
                  <a16:creationId xmlns:a16="http://schemas.microsoft.com/office/drawing/2014/main" id="{B839D70B-9F46-AAFA-4E60-E0D4A384F87A}"/>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Rectangle: Rounded Corners 38">
              <a:extLst>
                <a:ext uri="{FF2B5EF4-FFF2-40B4-BE49-F238E27FC236}">
                  <a16:creationId xmlns:a16="http://schemas.microsoft.com/office/drawing/2014/main" id="{3E970906-B1FE-A9B2-A133-1F816C81F1F6}"/>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0" name="Group 39">
            <a:extLst>
              <a:ext uri="{FF2B5EF4-FFF2-40B4-BE49-F238E27FC236}">
                <a16:creationId xmlns:a16="http://schemas.microsoft.com/office/drawing/2014/main" id="{898F3F08-C994-9647-878D-8810A814F985}"/>
              </a:ext>
            </a:extLst>
          </p:cNvPr>
          <p:cNvGrpSpPr/>
          <p:nvPr/>
        </p:nvGrpSpPr>
        <p:grpSpPr>
          <a:xfrm>
            <a:off x="5594772" y="-3437433"/>
            <a:ext cx="45719" cy="144000"/>
            <a:chOff x="12725400" y="-137160"/>
            <a:chExt cx="45719" cy="805117"/>
          </a:xfrm>
          <a:solidFill>
            <a:srgbClr val="00FFFF">
              <a:alpha val="52000"/>
            </a:srgbClr>
          </a:solidFill>
        </p:grpSpPr>
        <p:sp>
          <p:nvSpPr>
            <p:cNvPr id="41" name="Rectangle: Rounded Corners 40">
              <a:extLst>
                <a:ext uri="{FF2B5EF4-FFF2-40B4-BE49-F238E27FC236}">
                  <a16:creationId xmlns:a16="http://schemas.microsoft.com/office/drawing/2014/main" id="{4EEB7595-9904-5269-67A3-181FED978BCB}"/>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Rectangle: Rounded Corners 41">
              <a:extLst>
                <a:ext uri="{FF2B5EF4-FFF2-40B4-BE49-F238E27FC236}">
                  <a16:creationId xmlns:a16="http://schemas.microsoft.com/office/drawing/2014/main" id="{0B0BD897-9CA2-6B86-B82C-84CF8C0A1FE9}"/>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3" name="Group 42">
            <a:extLst>
              <a:ext uri="{FF2B5EF4-FFF2-40B4-BE49-F238E27FC236}">
                <a16:creationId xmlns:a16="http://schemas.microsoft.com/office/drawing/2014/main" id="{41708E5D-120B-68F6-B553-8406F3F7DE9C}"/>
              </a:ext>
            </a:extLst>
          </p:cNvPr>
          <p:cNvGrpSpPr/>
          <p:nvPr/>
        </p:nvGrpSpPr>
        <p:grpSpPr>
          <a:xfrm>
            <a:off x="5175670" y="-3586793"/>
            <a:ext cx="45719" cy="144000"/>
            <a:chOff x="12725400" y="-137160"/>
            <a:chExt cx="45719" cy="880498"/>
          </a:xfrm>
          <a:solidFill>
            <a:srgbClr val="00FFFF">
              <a:alpha val="52000"/>
            </a:srgbClr>
          </a:solidFill>
        </p:grpSpPr>
        <p:sp>
          <p:nvSpPr>
            <p:cNvPr id="44" name="Rectangle: Rounded Corners 43">
              <a:extLst>
                <a:ext uri="{FF2B5EF4-FFF2-40B4-BE49-F238E27FC236}">
                  <a16:creationId xmlns:a16="http://schemas.microsoft.com/office/drawing/2014/main" id="{34AE30EF-7B07-5B8E-536F-EA3C7DCEEF24}"/>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id="{01C8D48D-56F7-C091-4A7E-449832A9DF11}"/>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6" name="Group 45">
            <a:extLst>
              <a:ext uri="{FF2B5EF4-FFF2-40B4-BE49-F238E27FC236}">
                <a16:creationId xmlns:a16="http://schemas.microsoft.com/office/drawing/2014/main" id="{F883C73A-3668-EAA0-65F4-E52C61F73B31}"/>
              </a:ext>
            </a:extLst>
          </p:cNvPr>
          <p:cNvGrpSpPr/>
          <p:nvPr/>
        </p:nvGrpSpPr>
        <p:grpSpPr>
          <a:xfrm>
            <a:off x="5099474" y="-3647146"/>
            <a:ext cx="45719" cy="144000"/>
            <a:chOff x="12725400" y="-137160"/>
            <a:chExt cx="45719" cy="805117"/>
          </a:xfrm>
          <a:solidFill>
            <a:srgbClr val="00FFFF">
              <a:alpha val="52000"/>
            </a:srgbClr>
          </a:solidFill>
        </p:grpSpPr>
        <p:sp>
          <p:nvSpPr>
            <p:cNvPr id="47" name="Rectangle: Rounded Corners 46">
              <a:extLst>
                <a:ext uri="{FF2B5EF4-FFF2-40B4-BE49-F238E27FC236}">
                  <a16:creationId xmlns:a16="http://schemas.microsoft.com/office/drawing/2014/main" id="{D6FAA70E-7D52-820C-CEA6-A31D78B3E5C9}"/>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Rectangle: Rounded Corners 47">
              <a:extLst>
                <a:ext uri="{FF2B5EF4-FFF2-40B4-BE49-F238E27FC236}">
                  <a16:creationId xmlns:a16="http://schemas.microsoft.com/office/drawing/2014/main" id="{1D494E07-658D-4214-1277-5559AC4C5A21}"/>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9" name="Group 48">
            <a:extLst>
              <a:ext uri="{FF2B5EF4-FFF2-40B4-BE49-F238E27FC236}">
                <a16:creationId xmlns:a16="http://schemas.microsoft.com/office/drawing/2014/main" id="{08A653BB-9188-9C40-90A8-9901D5D6BE84}"/>
              </a:ext>
            </a:extLst>
          </p:cNvPr>
          <p:cNvGrpSpPr/>
          <p:nvPr/>
        </p:nvGrpSpPr>
        <p:grpSpPr>
          <a:xfrm>
            <a:off x="6841067" y="-1365316"/>
            <a:ext cx="45719" cy="144000"/>
            <a:chOff x="12725400" y="-137160"/>
            <a:chExt cx="45719" cy="880498"/>
          </a:xfrm>
          <a:solidFill>
            <a:srgbClr val="00FFFF">
              <a:alpha val="21000"/>
            </a:srgbClr>
          </a:solidFill>
        </p:grpSpPr>
        <p:sp>
          <p:nvSpPr>
            <p:cNvPr id="50" name="Rectangle: Rounded Corners 49">
              <a:extLst>
                <a:ext uri="{FF2B5EF4-FFF2-40B4-BE49-F238E27FC236}">
                  <a16:creationId xmlns:a16="http://schemas.microsoft.com/office/drawing/2014/main" id="{38F5C9E2-6013-6980-A0EB-4193406C0002}"/>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Rectangle: Rounded Corners 50">
              <a:extLst>
                <a:ext uri="{FF2B5EF4-FFF2-40B4-BE49-F238E27FC236}">
                  <a16:creationId xmlns:a16="http://schemas.microsoft.com/office/drawing/2014/main" id="{CFC38BFF-8445-7486-AC30-87B8D6497966}"/>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2" name="Group 51">
            <a:extLst>
              <a:ext uri="{FF2B5EF4-FFF2-40B4-BE49-F238E27FC236}">
                <a16:creationId xmlns:a16="http://schemas.microsoft.com/office/drawing/2014/main" id="{EBDDA699-BA75-FC3F-CDC4-5A15C84F1D49}"/>
              </a:ext>
            </a:extLst>
          </p:cNvPr>
          <p:cNvGrpSpPr/>
          <p:nvPr/>
        </p:nvGrpSpPr>
        <p:grpSpPr>
          <a:xfrm>
            <a:off x="5983391" y="-3575146"/>
            <a:ext cx="45719" cy="144000"/>
            <a:chOff x="12725400" y="-137160"/>
            <a:chExt cx="45719" cy="805117"/>
          </a:xfrm>
          <a:solidFill>
            <a:srgbClr val="00FFFF">
              <a:alpha val="52000"/>
            </a:srgbClr>
          </a:solidFill>
        </p:grpSpPr>
        <p:sp>
          <p:nvSpPr>
            <p:cNvPr id="53" name="Rectangle: Rounded Corners 52">
              <a:extLst>
                <a:ext uri="{FF2B5EF4-FFF2-40B4-BE49-F238E27FC236}">
                  <a16:creationId xmlns:a16="http://schemas.microsoft.com/office/drawing/2014/main" id="{AD900DC7-E271-3025-8EBD-BEDCD6D475AF}"/>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Rectangle: Rounded Corners 53">
              <a:extLst>
                <a:ext uri="{FF2B5EF4-FFF2-40B4-BE49-F238E27FC236}">
                  <a16:creationId xmlns:a16="http://schemas.microsoft.com/office/drawing/2014/main" id="{DC6E1897-C2B1-5FFD-7E57-ACEED1065677}"/>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5" name="Group 54">
            <a:extLst>
              <a:ext uri="{FF2B5EF4-FFF2-40B4-BE49-F238E27FC236}">
                <a16:creationId xmlns:a16="http://schemas.microsoft.com/office/drawing/2014/main" id="{38ACE0D5-E424-037A-8990-EA88ABDF384A}"/>
              </a:ext>
            </a:extLst>
          </p:cNvPr>
          <p:cNvGrpSpPr/>
          <p:nvPr/>
        </p:nvGrpSpPr>
        <p:grpSpPr>
          <a:xfrm>
            <a:off x="6699673" y="-3715134"/>
            <a:ext cx="45719" cy="144000"/>
            <a:chOff x="12725400" y="-137160"/>
            <a:chExt cx="45719" cy="880498"/>
          </a:xfrm>
          <a:solidFill>
            <a:srgbClr val="00FFFF">
              <a:alpha val="52000"/>
            </a:srgbClr>
          </a:solidFill>
        </p:grpSpPr>
        <p:sp>
          <p:nvSpPr>
            <p:cNvPr id="56" name="Rectangle: Rounded Corners 55">
              <a:extLst>
                <a:ext uri="{FF2B5EF4-FFF2-40B4-BE49-F238E27FC236}">
                  <a16:creationId xmlns:a16="http://schemas.microsoft.com/office/drawing/2014/main" id="{4C442038-938F-9B61-3A73-FF949E2CF4F8}"/>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Rounded Corners 56">
              <a:extLst>
                <a:ext uri="{FF2B5EF4-FFF2-40B4-BE49-F238E27FC236}">
                  <a16:creationId xmlns:a16="http://schemas.microsoft.com/office/drawing/2014/main" id="{229AAAF7-3BC7-83BF-F439-8B4AAE46D2A7}"/>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8" name="Oval 57">
            <a:extLst>
              <a:ext uri="{FF2B5EF4-FFF2-40B4-BE49-F238E27FC236}">
                <a16:creationId xmlns:a16="http://schemas.microsoft.com/office/drawing/2014/main" id="{4ABCFF8D-A03B-9D10-DED2-F8685BA9EDB8}"/>
              </a:ext>
            </a:extLst>
          </p:cNvPr>
          <p:cNvSpPr/>
          <p:nvPr/>
        </p:nvSpPr>
        <p:spPr>
          <a:xfrm>
            <a:off x="4436533" y="2927350"/>
            <a:ext cx="2709334" cy="2709334"/>
          </a:xfrm>
          <a:prstGeom prst="ellipse">
            <a:avLst/>
          </a:prstGeom>
          <a:solidFill>
            <a:srgbClr val="0039AC"/>
          </a:solidFill>
          <a:ln>
            <a:noFill/>
          </a:ln>
          <a:scene3d>
            <a:camera prst="isometricTopUp"/>
            <a:lightRig rig="threePt" dir="t"/>
          </a:scene3d>
          <a:sp3d extrusionH="279400" prstMaterial="metal">
            <a:bevelB w="635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67C57B1F-8CF9-94CE-A95B-0386119CE7EC}"/>
              </a:ext>
            </a:extLst>
          </p:cNvPr>
          <p:cNvSpPr/>
          <p:nvPr/>
        </p:nvSpPr>
        <p:spPr>
          <a:xfrm>
            <a:off x="4436533" y="2681413"/>
            <a:ext cx="2709334" cy="2709334"/>
          </a:xfrm>
          <a:prstGeom prst="ellipse">
            <a:avLst/>
          </a:prstGeom>
          <a:solidFill>
            <a:schemeClr val="bg1">
              <a:alpha val="17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Oval 59">
            <a:extLst>
              <a:ext uri="{FF2B5EF4-FFF2-40B4-BE49-F238E27FC236}">
                <a16:creationId xmlns:a16="http://schemas.microsoft.com/office/drawing/2014/main" id="{F331DD5F-3DDB-A7C5-8092-6C4D20F86F3A}"/>
              </a:ext>
            </a:extLst>
          </p:cNvPr>
          <p:cNvSpPr/>
          <p:nvPr/>
        </p:nvSpPr>
        <p:spPr>
          <a:xfrm>
            <a:off x="4436533" y="2435477"/>
            <a:ext cx="2709334" cy="2709334"/>
          </a:xfrm>
          <a:prstGeom prst="ellipse">
            <a:avLst/>
          </a:prstGeom>
          <a:solidFill>
            <a:schemeClr val="bg1">
              <a:alpha val="23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Oval 60">
            <a:extLst>
              <a:ext uri="{FF2B5EF4-FFF2-40B4-BE49-F238E27FC236}">
                <a16:creationId xmlns:a16="http://schemas.microsoft.com/office/drawing/2014/main" id="{820917AE-EC1B-506B-564E-84D2B4FD9710}"/>
              </a:ext>
            </a:extLst>
          </p:cNvPr>
          <p:cNvSpPr/>
          <p:nvPr/>
        </p:nvSpPr>
        <p:spPr>
          <a:xfrm>
            <a:off x="4436533" y="2189541"/>
            <a:ext cx="2709334" cy="2709334"/>
          </a:xfrm>
          <a:prstGeom prst="ellipse">
            <a:avLst/>
          </a:prstGeom>
          <a:solidFill>
            <a:schemeClr val="bg1">
              <a:alpha val="26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Oval 61">
            <a:extLst>
              <a:ext uri="{FF2B5EF4-FFF2-40B4-BE49-F238E27FC236}">
                <a16:creationId xmlns:a16="http://schemas.microsoft.com/office/drawing/2014/main" id="{49E71B4A-AD34-47E9-0F04-E9C94724AE4C}"/>
              </a:ext>
            </a:extLst>
          </p:cNvPr>
          <p:cNvSpPr/>
          <p:nvPr/>
        </p:nvSpPr>
        <p:spPr>
          <a:xfrm>
            <a:off x="4436533" y="957842"/>
            <a:ext cx="2709334" cy="2709334"/>
          </a:xfrm>
          <a:prstGeom prst="ellipse">
            <a:avLst/>
          </a:prstGeom>
          <a:solidFill>
            <a:schemeClr val="bg1"/>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Oval 62">
            <a:extLst>
              <a:ext uri="{FF2B5EF4-FFF2-40B4-BE49-F238E27FC236}">
                <a16:creationId xmlns:a16="http://schemas.microsoft.com/office/drawing/2014/main" id="{38F91078-0DFB-1CB8-99A9-C82897A56003}"/>
              </a:ext>
            </a:extLst>
          </p:cNvPr>
          <p:cNvSpPr/>
          <p:nvPr/>
        </p:nvSpPr>
        <p:spPr>
          <a:xfrm>
            <a:off x="4436533" y="1205797"/>
            <a:ext cx="2709334" cy="2709334"/>
          </a:xfrm>
          <a:prstGeom prst="ellipse">
            <a:avLst/>
          </a:prstGeom>
          <a:solidFill>
            <a:schemeClr val="bg1">
              <a:alpha val="3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Oval 63">
            <a:extLst>
              <a:ext uri="{FF2B5EF4-FFF2-40B4-BE49-F238E27FC236}">
                <a16:creationId xmlns:a16="http://schemas.microsoft.com/office/drawing/2014/main" id="{FF2F51D0-918B-9E8A-A719-07A02289B3FA}"/>
              </a:ext>
            </a:extLst>
          </p:cNvPr>
          <p:cNvSpPr/>
          <p:nvPr/>
        </p:nvSpPr>
        <p:spPr>
          <a:xfrm>
            <a:off x="4436533" y="1943605"/>
            <a:ext cx="2709334" cy="2709334"/>
          </a:xfrm>
          <a:prstGeom prst="ellipse">
            <a:avLst/>
          </a:prstGeom>
          <a:solidFill>
            <a:schemeClr val="bg1">
              <a:alpha val="32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Oval 64">
            <a:extLst>
              <a:ext uri="{FF2B5EF4-FFF2-40B4-BE49-F238E27FC236}">
                <a16:creationId xmlns:a16="http://schemas.microsoft.com/office/drawing/2014/main" id="{FFBF61F0-C91E-9B37-81E5-AFEC928E4863}"/>
              </a:ext>
            </a:extLst>
          </p:cNvPr>
          <p:cNvSpPr/>
          <p:nvPr/>
        </p:nvSpPr>
        <p:spPr>
          <a:xfrm>
            <a:off x="4436533" y="1697669"/>
            <a:ext cx="2709334" cy="2709334"/>
          </a:xfrm>
          <a:prstGeom prst="ellipse">
            <a:avLst/>
          </a:prstGeom>
          <a:solidFill>
            <a:schemeClr val="bg1">
              <a:alpha val="41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Oval 65">
            <a:extLst>
              <a:ext uri="{FF2B5EF4-FFF2-40B4-BE49-F238E27FC236}">
                <a16:creationId xmlns:a16="http://schemas.microsoft.com/office/drawing/2014/main" id="{9FCB3298-453C-4839-D06D-CBB094D9BFCC}"/>
              </a:ext>
            </a:extLst>
          </p:cNvPr>
          <p:cNvSpPr/>
          <p:nvPr/>
        </p:nvSpPr>
        <p:spPr>
          <a:xfrm>
            <a:off x="4436533" y="1451733"/>
            <a:ext cx="2709334" cy="2709334"/>
          </a:xfrm>
          <a:prstGeom prst="ellipse">
            <a:avLst/>
          </a:prstGeom>
          <a:solidFill>
            <a:schemeClr val="bg1">
              <a:alpha val="28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7" name="Graphic 66" descr="Processor with solid fill">
            <a:extLst>
              <a:ext uri="{FF2B5EF4-FFF2-40B4-BE49-F238E27FC236}">
                <a16:creationId xmlns:a16="http://schemas.microsoft.com/office/drawing/2014/main" id="{D0233652-9AF3-A475-B319-86A73E842A2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41333" y="1251355"/>
            <a:ext cx="2099734" cy="2099734"/>
          </a:xfrm>
          <a:prstGeom prst="rect">
            <a:avLst/>
          </a:prstGeom>
          <a:scene3d>
            <a:camera prst="isometricTopUp"/>
            <a:lightRig rig="threePt" dir="t"/>
          </a:scene3d>
        </p:spPr>
      </p:pic>
      <p:sp>
        <p:nvSpPr>
          <p:cNvPr id="68" name="TextBox 67">
            <a:extLst>
              <a:ext uri="{FF2B5EF4-FFF2-40B4-BE49-F238E27FC236}">
                <a16:creationId xmlns:a16="http://schemas.microsoft.com/office/drawing/2014/main" id="{7E17D389-B1BF-4453-3830-1331A3B76CA0}"/>
              </a:ext>
            </a:extLst>
          </p:cNvPr>
          <p:cNvSpPr txBox="1"/>
          <p:nvPr/>
        </p:nvSpPr>
        <p:spPr>
          <a:xfrm>
            <a:off x="5054600" y="1885723"/>
            <a:ext cx="1473200" cy="830997"/>
          </a:xfrm>
          <a:prstGeom prst="rect">
            <a:avLst/>
          </a:prstGeom>
          <a:noFill/>
        </p:spPr>
        <p:txBody>
          <a:bodyPr wrap="square" rtlCol="0">
            <a:spAutoFit/>
            <a:scene3d>
              <a:camera prst="isometricTopUp"/>
              <a:lightRig rig="threePt" dir="t"/>
            </a:scene3d>
          </a:bodyPr>
          <a:lstStyle/>
          <a:p>
            <a:pPr algn="ctr"/>
            <a:r>
              <a:rPr lang="en-IN" sz="4800" dirty="0">
                <a:gradFill>
                  <a:gsLst>
                    <a:gs pos="0">
                      <a:srgbClr val="9900CC"/>
                    </a:gs>
                    <a:gs pos="100000">
                      <a:srgbClr val="0000FF"/>
                    </a:gs>
                  </a:gsLst>
                  <a:lin ang="2700000" scaled="1"/>
                </a:gradFill>
                <a:latin typeface="Montserrat Black" panose="00000A00000000000000" pitchFamily="2" charset="0"/>
              </a:rPr>
              <a:t>AI</a:t>
            </a:r>
          </a:p>
        </p:txBody>
      </p:sp>
      <p:pic>
        <p:nvPicPr>
          <p:cNvPr id="69" name="Graphic 68" descr="Processor outline">
            <a:extLst>
              <a:ext uri="{FF2B5EF4-FFF2-40B4-BE49-F238E27FC236}">
                <a16:creationId xmlns:a16="http://schemas.microsoft.com/office/drawing/2014/main" id="{9689D724-BEBA-9CAF-1428-F1C99071E282}"/>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1898" y="213916"/>
            <a:ext cx="1487852" cy="1487852"/>
          </a:xfrm>
          <a:prstGeom prst="rect">
            <a:avLst/>
          </a:prstGeom>
        </p:spPr>
      </p:pic>
      <p:sp>
        <p:nvSpPr>
          <p:cNvPr id="70" name="Rectangle 69">
            <a:hlinkClick r:id="rId9" action="ppaction://hlinksldjump"/>
            <a:extLst>
              <a:ext uri="{FF2B5EF4-FFF2-40B4-BE49-F238E27FC236}">
                <a16:creationId xmlns:a16="http://schemas.microsoft.com/office/drawing/2014/main" id="{730EFA97-DEE4-754A-EC3F-AC1C88808C32}"/>
              </a:ext>
            </a:extLst>
          </p:cNvPr>
          <p:cNvSpPr/>
          <p:nvPr/>
        </p:nvSpPr>
        <p:spPr>
          <a:xfrm>
            <a:off x="8224" y="0"/>
            <a:ext cx="12192000" cy="6858000"/>
          </a:xfrm>
          <a:prstGeom prst="rect">
            <a:avLst/>
          </a:prstGeom>
          <a:gradFill>
            <a:gsLst>
              <a:gs pos="0">
                <a:srgbClr val="00FFFF"/>
              </a:gs>
              <a:gs pos="50000">
                <a:schemeClr val="bg1">
                  <a:alpha val="0"/>
                </a:schemeClr>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1" name="TextBox 70">
            <a:extLst>
              <a:ext uri="{FF2B5EF4-FFF2-40B4-BE49-F238E27FC236}">
                <a16:creationId xmlns:a16="http://schemas.microsoft.com/office/drawing/2014/main" id="{F47F37A6-2B81-D0A5-7643-688457581484}"/>
              </a:ext>
            </a:extLst>
          </p:cNvPr>
          <p:cNvSpPr txBox="1"/>
          <p:nvPr/>
        </p:nvSpPr>
        <p:spPr>
          <a:xfrm>
            <a:off x="1440589" y="5763479"/>
            <a:ext cx="10240464" cy="646331"/>
          </a:xfrm>
          <a:prstGeom prst="rect">
            <a:avLst/>
          </a:prstGeom>
          <a:noFill/>
        </p:spPr>
        <p:txBody>
          <a:bodyPr wrap="square" rtlCol="0">
            <a:spAutoFit/>
          </a:bodyPr>
          <a:lstStyle/>
          <a:p>
            <a:r>
              <a:rPr lang="en-IN" sz="3600" b="1" dirty="0">
                <a:solidFill>
                  <a:schemeClr val="bg1">
                    <a:alpha val="76000"/>
                  </a:schemeClr>
                </a:solidFill>
                <a:latin typeface="Montserrat" panose="00000500000000000000" pitchFamily="2" charset="0"/>
              </a:rPr>
              <a:t>We are Shaping the World of Tomorrow</a:t>
            </a:r>
          </a:p>
        </p:txBody>
      </p:sp>
      <p:sp>
        <p:nvSpPr>
          <p:cNvPr id="72" name="TextBox 71">
            <a:extLst>
              <a:ext uri="{FF2B5EF4-FFF2-40B4-BE49-F238E27FC236}">
                <a16:creationId xmlns:a16="http://schemas.microsoft.com/office/drawing/2014/main" id="{B15460B0-97AE-F9B2-8809-03FC489C2A2D}"/>
              </a:ext>
            </a:extLst>
          </p:cNvPr>
          <p:cNvSpPr txBox="1"/>
          <p:nvPr/>
        </p:nvSpPr>
        <p:spPr>
          <a:xfrm>
            <a:off x="1" y="2030148"/>
            <a:ext cx="4303058" cy="2308324"/>
          </a:xfrm>
          <a:prstGeom prst="rect">
            <a:avLst/>
          </a:prstGeom>
          <a:noFill/>
        </p:spPr>
        <p:txBody>
          <a:bodyPr wrap="square" rtlCol="0">
            <a:spAutoFit/>
          </a:bodyPr>
          <a:lstStyle/>
          <a:p>
            <a:pPr algn="ctr"/>
            <a:r>
              <a:rPr lang="en-IN" sz="7200" dirty="0">
                <a:solidFill>
                  <a:schemeClr val="bg1">
                    <a:alpha val="76000"/>
                  </a:schemeClr>
                </a:solidFill>
                <a:latin typeface="Montserrat Black" panose="00000A00000000000000" pitchFamily="2" charset="0"/>
              </a:rPr>
              <a:t>CSE3013</a:t>
            </a:r>
          </a:p>
          <a:p>
            <a:pPr algn="ctr"/>
            <a:r>
              <a:rPr lang="en-IN" sz="7200" dirty="0">
                <a:solidFill>
                  <a:schemeClr val="bg1">
                    <a:alpha val="76000"/>
                  </a:schemeClr>
                </a:solidFill>
                <a:latin typeface="Montserrat Black" panose="00000A00000000000000" pitchFamily="2" charset="0"/>
              </a:rPr>
              <a:t>AI</a:t>
            </a:r>
          </a:p>
        </p:txBody>
      </p:sp>
      <p:sp>
        <p:nvSpPr>
          <p:cNvPr id="73" name="TextBox 72">
            <a:extLst>
              <a:ext uri="{FF2B5EF4-FFF2-40B4-BE49-F238E27FC236}">
                <a16:creationId xmlns:a16="http://schemas.microsoft.com/office/drawing/2014/main" id="{C2A8C998-903A-658C-BCE6-4344AE7CFBF2}"/>
              </a:ext>
            </a:extLst>
          </p:cNvPr>
          <p:cNvSpPr txBox="1"/>
          <p:nvPr/>
        </p:nvSpPr>
        <p:spPr>
          <a:xfrm>
            <a:off x="7074149" y="2328776"/>
            <a:ext cx="5270251" cy="1938992"/>
          </a:xfrm>
          <a:prstGeom prst="rect">
            <a:avLst/>
          </a:prstGeom>
          <a:noFill/>
        </p:spPr>
        <p:txBody>
          <a:bodyPr wrap="square" rtlCol="0">
            <a:spAutoFit/>
          </a:bodyPr>
          <a:lstStyle/>
          <a:p>
            <a:pPr algn="ctr"/>
            <a:r>
              <a:rPr lang="en-IN" sz="4000" b="1" dirty="0" err="1">
                <a:solidFill>
                  <a:schemeClr val="bg1">
                    <a:alpha val="76000"/>
                  </a:schemeClr>
                </a:solidFill>
                <a:latin typeface="Montserrat" panose="00000500000000000000" pitchFamily="2" charset="0"/>
              </a:rPr>
              <a:t>FusionEcho</a:t>
            </a:r>
            <a:r>
              <a:rPr lang="en-IN" sz="4000" b="1" dirty="0">
                <a:solidFill>
                  <a:schemeClr val="bg1">
                    <a:alpha val="76000"/>
                  </a:schemeClr>
                </a:solidFill>
                <a:latin typeface="Montserrat" panose="00000500000000000000" pitchFamily="2" charset="0"/>
              </a:rPr>
              <a:t> Chat</a:t>
            </a:r>
          </a:p>
          <a:p>
            <a:pPr algn="ctr"/>
            <a:endParaRPr lang="en-IN" sz="4000" b="1" dirty="0">
              <a:solidFill>
                <a:schemeClr val="bg1">
                  <a:alpha val="76000"/>
                </a:schemeClr>
              </a:solidFill>
              <a:latin typeface="Montserrat" panose="00000500000000000000" pitchFamily="2" charset="0"/>
            </a:endParaRPr>
          </a:p>
          <a:p>
            <a:pPr algn="ctr"/>
            <a:r>
              <a:rPr lang="en-IN" sz="4000" b="1" dirty="0">
                <a:solidFill>
                  <a:schemeClr val="bg1">
                    <a:alpha val="76000"/>
                  </a:schemeClr>
                </a:solidFill>
                <a:latin typeface="Montserrat" panose="00000500000000000000" pitchFamily="2" charset="0"/>
              </a:rPr>
              <a:t>Review 1,2 and 3</a:t>
            </a:r>
          </a:p>
        </p:txBody>
      </p:sp>
    </p:spTree>
    <p:extLst>
      <p:ext uri="{BB962C8B-B14F-4D97-AF65-F5344CB8AC3E}">
        <p14:creationId xmlns:p14="http://schemas.microsoft.com/office/powerpoint/2010/main" val="1626308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6"/>
                                        </p:tgtEl>
                                      </p:cBhvr>
                                    </p:cmd>
                                  </p:childTnLst>
                                </p:cTn>
                              </p:par>
                              <p:par>
                                <p:cTn id="7" presetID="42" presetClass="path" presetSubtype="0" repeatCount="indefinite" accel="50000" decel="50000" autoRev="1" fill="hold" nodeType="withEffect">
                                  <p:stCondLst>
                                    <p:cond delay="0"/>
                                  </p:stCondLst>
                                  <p:childTnLst>
                                    <p:animMotion origin="layout" path="M 4.79167E-6 3.33333E-6 L 4.79167E-6 2.28125 " pathEditMode="relative" rAng="0" ptsTypes="AA">
                                      <p:cBhvr>
                                        <p:cTn id="8" dur="4000" fill="hold"/>
                                        <p:tgtEl>
                                          <p:spTgt spid="10"/>
                                        </p:tgtEl>
                                        <p:attrNameLst>
                                          <p:attrName>ppt_x</p:attrName>
                                          <p:attrName>ppt_y</p:attrName>
                                        </p:attrNameLst>
                                      </p:cBhvr>
                                      <p:rCtr x="0" y="114051"/>
                                    </p:animMotion>
                                  </p:childTnLst>
                                </p:cTn>
                              </p:par>
                              <p:par>
                                <p:cTn id="9" presetID="42" presetClass="path" presetSubtype="0" repeatCount="indefinite" accel="50000" decel="50000" autoRev="1" fill="hold" nodeType="withEffect">
                                  <p:stCondLst>
                                    <p:cond delay="3000"/>
                                  </p:stCondLst>
                                  <p:childTnLst>
                                    <p:animMotion origin="layout" path="M -1.04167E-6 3.7037E-6 L -1.04167E-6 2.12106 " pathEditMode="relative" rAng="0" ptsTypes="AA">
                                      <p:cBhvr>
                                        <p:cTn id="10" dur="3250" fill="hold"/>
                                        <p:tgtEl>
                                          <p:spTgt spid="13"/>
                                        </p:tgtEl>
                                        <p:attrNameLst>
                                          <p:attrName>ppt_x</p:attrName>
                                          <p:attrName>ppt_y</p:attrName>
                                        </p:attrNameLst>
                                      </p:cBhvr>
                                      <p:rCtr x="0" y="106042"/>
                                    </p:animMotion>
                                  </p:childTnLst>
                                </p:cTn>
                              </p:par>
                              <p:par>
                                <p:cTn id="11" presetID="42" presetClass="path" presetSubtype="0" repeatCount="indefinite" accel="50000" decel="50000" autoRev="1" fill="hold" nodeType="withEffect">
                                  <p:stCondLst>
                                    <p:cond delay="2250"/>
                                  </p:stCondLst>
                                  <p:childTnLst>
                                    <p:animMotion origin="layout" path="M 2.08333E-6 -1.48148E-6 L 2.08333E-6 2.28125 " pathEditMode="relative" rAng="0" ptsTypes="AA">
                                      <p:cBhvr>
                                        <p:cTn id="12" dur="4250" fill="hold"/>
                                        <p:tgtEl>
                                          <p:spTgt spid="16"/>
                                        </p:tgtEl>
                                        <p:attrNameLst>
                                          <p:attrName>ppt_x</p:attrName>
                                          <p:attrName>ppt_y</p:attrName>
                                        </p:attrNameLst>
                                      </p:cBhvr>
                                      <p:rCtr x="0" y="114051"/>
                                    </p:animMotion>
                                  </p:childTnLst>
                                </p:cTn>
                              </p:par>
                              <p:par>
                                <p:cTn id="13" presetID="42" presetClass="path" presetSubtype="0" repeatCount="indefinite" accel="50000" decel="50000" autoRev="1" fill="hold" nodeType="withEffect">
                                  <p:stCondLst>
                                    <p:cond delay="2000"/>
                                  </p:stCondLst>
                                  <p:childTnLst>
                                    <p:animMotion origin="layout" path="M -2.91667E-6 3.7037E-6 L -2.91667E-6 2.12106 " pathEditMode="relative" rAng="0" ptsTypes="AA">
                                      <p:cBhvr>
                                        <p:cTn id="14" dur="10250" fill="hold"/>
                                        <p:tgtEl>
                                          <p:spTgt spid="19"/>
                                        </p:tgtEl>
                                        <p:attrNameLst>
                                          <p:attrName>ppt_x</p:attrName>
                                          <p:attrName>ppt_y</p:attrName>
                                        </p:attrNameLst>
                                      </p:cBhvr>
                                      <p:rCtr x="0" y="106042"/>
                                    </p:animMotion>
                                  </p:childTnLst>
                                </p:cTn>
                              </p:par>
                              <p:par>
                                <p:cTn id="15" presetID="42" presetClass="path" presetSubtype="0" repeatCount="indefinite" accel="50000" decel="50000" autoRev="1" fill="hold" nodeType="withEffect">
                                  <p:stCondLst>
                                    <p:cond delay="250"/>
                                  </p:stCondLst>
                                  <p:childTnLst>
                                    <p:animMotion origin="layout" path="M 8.33333E-7 2.59259E-6 L 8.33333E-7 2.28125 " pathEditMode="relative" rAng="0" ptsTypes="AA">
                                      <p:cBhvr>
                                        <p:cTn id="16" dur="3500" fill="hold"/>
                                        <p:tgtEl>
                                          <p:spTgt spid="22"/>
                                        </p:tgtEl>
                                        <p:attrNameLst>
                                          <p:attrName>ppt_x</p:attrName>
                                          <p:attrName>ppt_y</p:attrName>
                                        </p:attrNameLst>
                                      </p:cBhvr>
                                      <p:rCtr x="0" y="114051"/>
                                    </p:animMotion>
                                  </p:childTnLst>
                                </p:cTn>
                              </p:par>
                              <p:par>
                                <p:cTn id="17" presetID="42" presetClass="path" presetSubtype="0" repeatCount="indefinite" accel="50000" decel="50000" autoRev="1" fill="hold" nodeType="withEffect">
                                  <p:stCondLst>
                                    <p:cond delay="3750"/>
                                  </p:stCondLst>
                                  <p:childTnLst>
                                    <p:animMotion origin="layout" path="M 4.79167E-6 2.96296E-6 L 4.79167E-6 2.12106 " pathEditMode="relative" rAng="0" ptsTypes="AA">
                                      <p:cBhvr>
                                        <p:cTn id="18" dur="3750" fill="hold"/>
                                        <p:tgtEl>
                                          <p:spTgt spid="25"/>
                                        </p:tgtEl>
                                        <p:attrNameLst>
                                          <p:attrName>ppt_x</p:attrName>
                                          <p:attrName>ppt_y</p:attrName>
                                        </p:attrNameLst>
                                      </p:cBhvr>
                                      <p:rCtr x="0" y="106042"/>
                                    </p:animMotion>
                                  </p:childTnLst>
                                </p:cTn>
                              </p:par>
                              <p:par>
                                <p:cTn id="19" presetID="42" presetClass="path" presetSubtype="0" repeatCount="indefinite" accel="50000" decel="50000" autoRev="1" fill="hold" nodeType="withEffect">
                                  <p:stCondLst>
                                    <p:cond delay="250"/>
                                  </p:stCondLst>
                                  <p:childTnLst>
                                    <p:animMotion origin="layout" path="M -2.08333E-6 3.7037E-7 L -2.08333E-6 2.28125 " pathEditMode="relative" rAng="0" ptsTypes="AA">
                                      <p:cBhvr>
                                        <p:cTn id="20" dur="11750" fill="hold"/>
                                        <p:tgtEl>
                                          <p:spTgt spid="28"/>
                                        </p:tgtEl>
                                        <p:attrNameLst>
                                          <p:attrName>ppt_x</p:attrName>
                                          <p:attrName>ppt_y</p:attrName>
                                        </p:attrNameLst>
                                      </p:cBhvr>
                                      <p:rCtr x="0" y="114051"/>
                                    </p:animMotion>
                                  </p:childTnLst>
                                </p:cTn>
                              </p:par>
                              <p:par>
                                <p:cTn id="21" presetID="42" presetClass="path" presetSubtype="0" repeatCount="indefinite" accel="50000" decel="50000" autoRev="1" fill="hold" nodeType="withEffect">
                                  <p:stCondLst>
                                    <p:cond delay="1500"/>
                                  </p:stCondLst>
                                  <p:childTnLst>
                                    <p:animMotion origin="layout" path="M 1.875E-6 7.40741E-7 L 1.875E-6 2.12106 " pathEditMode="relative" rAng="0" ptsTypes="AA">
                                      <p:cBhvr>
                                        <p:cTn id="22" dur="3750" fill="hold"/>
                                        <p:tgtEl>
                                          <p:spTgt spid="31"/>
                                        </p:tgtEl>
                                        <p:attrNameLst>
                                          <p:attrName>ppt_x</p:attrName>
                                          <p:attrName>ppt_y</p:attrName>
                                        </p:attrNameLst>
                                      </p:cBhvr>
                                      <p:rCtr x="0" y="106042"/>
                                    </p:animMotion>
                                  </p:childTnLst>
                                </p:cTn>
                              </p:par>
                              <p:par>
                                <p:cTn id="23" presetID="42" presetClass="path" presetSubtype="0" repeatCount="indefinite" accel="50000" decel="50000" autoRev="1" fill="hold" nodeType="withEffect">
                                  <p:stCondLst>
                                    <p:cond delay="0"/>
                                  </p:stCondLst>
                                  <p:childTnLst>
                                    <p:animMotion origin="layout" path="M -4.16667E-7 1.11111E-6 L -4.16667E-7 2.28125 " pathEditMode="relative" rAng="0" ptsTypes="AA">
                                      <p:cBhvr>
                                        <p:cTn id="24" dur="4000" fill="hold"/>
                                        <p:tgtEl>
                                          <p:spTgt spid="34"/>
                                        </p:tgtEl>
                                        <p:attrNameLst>
                                          <p:attrName>ppt_x</p:attrName>
                                          <p:attrName>ppt_y</p:attrName>
                                        </p:attrNameLst>
                                      </p:cBhvr>
                                      <p:rCtr x="0" y="114051"/>
                                    </p:animMotion>
                                  </p:childTnLst>
                                </p:cTn>
                              </p:par>
                              <p:par>
                                <p:cTn id="25" presetID="42" presetClass="path" presetSubtype="0" repeatCount="indefinite" accel="50000" decel="50000" autoRev="1" fill="hold" nodeType="withEffect">
                                  <p:stCondLst>
                                    <p:cond delay="3000"/>
                                  </p:stCondLst>
                                  <p:childTnLst>
                                    <p:animMotion origin="layout" path="M -4.16667E-7 0 L -4.16667E-7 2.12106 " pathEditMode="relative" rAng="0" ptsTypes="AA">
                                      <p:cBhvr>
                                        <p:cTn id="26" dur="3250" fill="hold"/>
                                        <p:tgtEl>
                                          <p:spTgt spid="37"/>
                                        </p:tgtEl>
                                        <p:attrNameLst>
                                          <p:attrName>ppt_x</p:attrName>
                                          <p:attrName>ppt_y</p:attrName>
                                        </p:attrNameLst>
                                      </p:cBhvr>
                                      <p:rCtr x="0" y="106042"/>
                                    </p:animMotion>
                                  </p:childTnLst>
                                </p:cTn>
                              </p:par>
                              <p:par>
                                <p:cTn id="27" presetID="42" presetClass="path" presetSubtype="0" repeatCount="indefinite" accel="50000" decel="50000" autoRev="1" fill="hold" nodeType="withEffect">
                                  <p:stCondLst>
                                    <p:cond delay="2250"/>
                                  </p:stCondLst>
                                  <p:childTnLst>
                                    <p:animMotion origin="layout" path="M 2.91667E-6 7.40741E-7 L 2.91667E-6 2.28125 " pathEditMode="relative" rAng="0" ptsTypes="AA">
                                      <p:cBhvr>
                                        <p:cTn id="28" dur="4250" fill="hold"/>
                                        <p:tgtEl>
                                          <p:spTgt spid="40"/>
                                        </p:tgtEl>
                                        <p:attrNameLst>
                                          <p:attrName>ppt_x</p:attrName>
                                          <p:attrName>ppt_y</p:attrName>
                                        </p:attrNameLst>
                                      </p:cBhvr>
                                      <p:rCtr x="0" y="114051"/>
                                    </p:animMotion>
                                  </p:childTnLst>
                                </p:cTn>
                              </p:par>
                              <p:par>
                                <p:cTn id="29" presetID="42" presetClass="path" presetSubtype="0" repeatCount="indefinite" accel="50000" decel="50000" autoRev="1" fill="hold" nodeType="withEffect">
                                  <p:stCondLst>
                                    <p:cond delay="2000"/>
                                  </p:stCondLst>
                                  <p:childTnLst>
                                    <p:animMotion origin="layout" path="M -2.08333E-6 1.11022E-16 L -2.08333E-6 2.12106 " pathEditMode="relative" rAng="0" ptsTypes="AA">
                                      <p:cBhvr>
                                        <p:cTn id="30" dur="10250" fill="hold"/>
                                        <p:tgtEl>
                                          <p:spTgt spid="43"/>
                                        </p:tgtEl>
                                        <p:attrNameLst>
                                          <p:attrName>ppt_x</p:attrName>
                                          <p:attrName>ppt_y</p:attrName>
                                        </p:attrNameLst>
                                      </p:cBhvr>
                                      <p:rCtr x="0" y="106042"/>
                                    </p:animMotion>
                                  </p:childTnLst>
                                </p:cTn>
                              </p:par>
                              <p:par>
                                <p:cTn id="31" presetID="42" presetClass="path" presetSubtype="0" repeatCount="indefinite" accel="50000" decel="50000" autoRev="1" fill="hold" nodeType="withEffect">
                                  <p:stCondLst>
                                    <p:cond delay="250"/>
                                  </p:stCondLst>
                                  <p:childTnLst>
                                    <p:animMotion origin="layout" path="M -2.08333E-6 -3.7037E-6 L -2.08333E-6 2.28125 " pathEditMode="relative" rAng="0" ptsTypes="AA">
                                      <p:cBhvr>
                                        <p:cTn id="32" dur="3500" fill="hold"/>
                                        <p:tgtEl>
                                          <p:spTgt spid="46"/>
                                        </p:tgtEl>
                                        <p:attrNameLst>
                                          <p:attrName>ppt_x</p:attrName>
                                          <p:attrName>ppt_y</p:attrName>
                                        </p:attrNameLst>
                                      </p:cBhvr>
                                      <p:rCtr x="0" y="114051"/>
                                    </p:animMotion>
                                  </p:childTnLst>
                                </p:cTn>
                              </p:par>
                              <p:par>
                                <p:cTn id="33" presetID="42" presetClass="path" presetSubtype="0" repeatCount="indefinite" accel="50000" decel="50000" autoRev="1" fill="hold" nodeType="withEffect">
                                  <p:stCondLst>
                                    <p:cond delay="3750"/>
                                  </p:stCondLst>
                                  <p:childTnLst>
                                    <p:animMotion origin="layout" path="M -6.25E-7 -4.07407E-6 L -6.25E-7 2.12107 " pathEditMode="relative" rAng="0" ptsTypes="AA">
                                      <p:cBhvr>
                                        <p:cTn id="34" dur="3750" fill="hold"/>
                                        <p:tgtEl>
                                          <p:spTgt spid="49"/>
                                        </p:tgtEl>
                                        <p:attrNameLst>
                                          <p:attrName>ppt_x</p:attrName>
                                          <p:attrName>ppt_y</p:attrName>
                                        </p:attrNameLst>
                                      </p:cBhvr>
                                      <p:rCtr x="0" y="106042"/>
                                    </p:animMotion>
                                  </p:childTnLst>
                                </p:cTn>
                              </p:par>
                              <p:par>
                                <p:cTn id="35" presetID="42" presetClass="path" presetSubtype="0" repeatCount="indefinite" accel="50000" decel="50000" autoRev="1" fill="hold" nodeType="withEffect">
                                  <p:stCondLst>
                                    <p:cond delay="250"/>
                                  </p:stCondLst>
                                  <p:childTnLst>
                                    <p:animMotion origin="layout" path="M 1.875E-6 -1.85185E-6 L 1.875E-6 2.28125 " pathEditMode="relative" rAng="0" ptsTypes="AA">
                                      <p:cBhvr>
                                        <p:cTn id="36" dur="11750" fill="hold"/>
                                        <p:tgtEl>
                                          <p:spTgt spid="52"/>
                                        </p:tgtEl>
                                        <p:attrNameLst>
                                          <p:attrName>ppt_x</p:attrName>
                                          <p:attrName>ppt_y</p:attrName>
                                        </p:attrNameLst>
                                      </p:cBhvr>
                                      <p:rCtr x="0" y="114051"/>
                                    </p:animMotion>
                                  </p:childTnLst>
                                </p:cTn>
                              </p:par>
                              <p:par>
                                <p:cTn id="37" presetID="42" presetClass="path" presetSubtype="0" repeatCount="indefinite" accel="50000" decel="50000" autoRev="1" fill="hold" nodeType="withEffect">
                                  <p:stCondLst>
                                    <p:cond delay="1500"/>
                                  </p:stCondLst>
                                  <p:childTnLst>
                                    <p:animMotion origin="layout" path="M -2.08333E-6 0 L -2.08333E-6 2.12106 " pathEditMode="relative" rAng="0" ptsTypes="AA">
                                      <p:cBhvr>
                                        <p:cTn id="38" dur="3750" fill="hold"/>
                                        <p:tgtEl>
                                          <p:spTgt spid="55"/>
                                        </p:tgtEl>
                                        <p:attrNameLst>
                                          <p:attrName>ppt_x</p:attrName>
                                          <p:attrName>ppt_y</p:attrName>
                                        </p:attrNameLst>
                                      </p:cBhvr>
                                      <p:rCtr x="0" y="106042"/>
                                    </p:animMotion>
                                  </p:childTnLst>
                                </p:cTn>
                              </p:par>
                            </p:childTnLst>
                          </p:cTn>
                        </p:par>
                      </p:childTnLst>
                    </p:cTn>
                  </p:par>
                </p:childTnLst>
              </p:cTn>
              <p:prevCondLst>
                <p:cond evt="onPrev" delay="0">
                  <p:tgtEl>
                    <p:sldTgt/>
                  </p:tgtEl>
                </p:cond>
              </p:prevCondLst>
              <p:nextCondLst>
                <p:cond evt="onNext" delay="0">
                  <p:tgtEl>
                    <p:sldTgt/>
                  </p:tgtEl>
                </p:cond>
              </p:nextCondLst>
            </p:seq>
            <p:seq concurrent="1" nextAc="seek">
              <p:cTn id="39" restart="whenNotActive" fill="hold" evtFilter="cancelBubble" nodeType="interactiveSeq">
                <p:stCondLst>
                  <p:cond evt="onClick" delay="0">
                    <p:tgtEl>
                      <p:spTgt spid="6"/>
                    </p:tgtEl>
                  </p:cond>
                </p:stCondLst>
                <p:endSync evt="end" delay="0">
                  <p:rtn val="all"/>
                </p:endSync>
                <p:childTnLst>
                  <p:par>
                    <p:cTn id="40" fill="hold">
                      <p:stCondLst>
                        <p:cond delay="0"/>
                      </p:stCondLst>
                      <p:childTnLst>
                        <p:par>
                          <p:cTn id="41" fill="hold">
                            <p:stCondLst>
                              <p:cond delay="0"/>
                            </p:stCondLst>
                            <p:childTnLst>
                              <p:par>
                                <p:cTn id="42" presetID="2" presetClass="mediacall" presetSubtype="0" fill="hold" nodeType="clickEffect">
                                  <p:stCondLst>
                                    <p:cond delay="0"/>
                                  </p:stCondLst>
                                  <p:childTnLst>
                                    <p:cmd type="call" cmd="togglePause">
                                      <p:cBhvr>
                                        <p:cTn id="43" dur="1" fill="hold"/>
                                        <p:tgtEl>
                                          <p:spTgt spid="6"/>
                                        </p:tgtEl>
                                      </p:cBhvr>
                                    </p:cmd>
                                  </p:childTnLst>
                                </p:cTn>
                              </p:par>
                            </p:childTnLst>
                          </p:cTn>
                        </p:par>
                      </p:childTnLst>
                    </p:cTn>
                  </p:par>
                </p:childTnLst>
              </p:cTn>
              <p:nextCondLst>
                <p:cond evt="onClick" delay="0">
                  <p:tgtEl>
                    <p:spTgt spid="6"/>
                  </p:tgtEl>
                </p:cond>
              </p:nextCondLst>
            </p:seq>
            <p:video>
              <p:cMediaNode vol="80000" mute="1">
                <p:cTn id="44"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E135EF40-6736-D249-1317-7592E0AE4AF3}"/>
              </a:ext>
            </a:extLst>
          </p:cNvPr>
          <p:cNvGrpSpPr/>
          <p:nvPr/>
        </p:nvGrpSpPr>
        <p:grpSpPr>
          <a:xfrm>
            <a:off x="627952" y="488625"/>
            <a:ext cx="10922363" cy="495299"/>
            <a:chOff x="627953" y="488625"/>
            <a:chExt cx="6994576" cy="495300"/>
          </a:xfrm>
        </p:grpSpPr>
        <p:sp>
          <p:nvSpPr>
            <p:cNvPr id="8" name="Rectangle: Rounded Corners 7">
              <a:extLst>
                <a:ext uri="{FF2B5EF4-FFF2-40B4-BE49-F238E27FC236}">
                  <a16:creationId xmlns:a16="http://schemas.microsoft.com/office/drawing/2014/main" id="{269D8529-4089-F9D0-4B18-7813D8453E21}"/>
                </a:ext>
              </a:extLst>
            </p:cNvPr>
            <p:cNvSpPr/>
            <p:nvPr/>
          </p:nvSpPr>
          <p:spPr>
            <a:xfrm>
              <a:off x="854659" y="488625"/>
              <a:ext cx="6556335" cy="495300"/>
            </a:xfrm>
            <a:prstGeom prst="roundRect">
              <a:avLst>
                <a:gd name="adj" fmla="val 50000"/>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TextBox 12">
              <a:hlinkClick r:id="rId2" action="ppaction://hlinksldjump"/>
              <a:extLst>
                <a:ext uri="{FF2B5EF4-FFF2-40B4-BE49-F238E27FC236}">
                  <a16:creationId xmlns:a16="http://schemas.microsoft.com/office/drawing/2014/main" id="{5C00A667-0E94-734B-5304-64A7FB3D0F22}"/>
                </a:ext>
              </a:extLst>
            </p:cNvPr>
            <p:cNvSpPr txBox="1"/>
            <p:nvPr/>
          </p:nvSpPr>
          <p:spPr>
            <a:xfrm>
              <a:off x="627953" y="556951"/>
              <a:ext cx="283789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Development Progress</a:t>
              </a:r>
            </a:p>
          </p:txBody>
        </p:sp>
        <p:sp>
          <p:nvSpPr>
            <p:cNvPr id="14" name="TextBox 13">
              <a:hlinkClick r:id="rId3" action="ppaction://hlinksldjump"/>
              <a:extLst>
                <a:ext uri="{FF2B5EF4-FFF2-40B4-BE49-F238E27FC236}">
                  <a16:creationId xmlns:a16="http://schemas.microsoft.com/office/drawing/2014/main" id="{8BE762AA-A5B0-7936-AC02-EB1B62A5D025}"/>
                </a:ext>
              </a:extLst>
            </p:cNvPr>
            <p:cNvSpPr txBox="1"/>
            <p:nvPr/>
          </p:nvSpPr>
          <p:spPr>
            <a:xfrm>
              <a:off x="2666267" y="556951"/>
              <a:ext cx="244400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Testing Procedures</a:t>
              </a:r>
            </a:p>
          </p:txBody>
        </p:sp>
        <p:sp>
          <p:nvSpPr>
            <p:cNvPr id="15" name="TextBox 14">
              <a:extLst>
                <a:ext uri="{FF2B5EF4-FFF2-40B4-BE49-F238E27FC236}">
                  <a16:creationId xmlns:a16="http://schemas.microsoft.com/office/drawing/2014/main" id="{59FDD61B-95C4-D9CE-16E5-3B0B66D92377}"/>
                </a:ext>
              </a:extLst>
            </p:cNvPr>
            <p:cNvSpPr txBox="1"/>
            <p:nvPr/>
          </p:nvSpPr>
          <p:spPr>
            <a:xfrm>
              <a:off x="4638251" y="556951"/>
              <a:ext cx="2984278" cy="338554"/>
            </a:xfrm>
            <a:prstGeom prst="rect">
              <a:avLst/>
            </a:prstGeom>
            <a:noFill/>
          </p:spPr>
          <p:txBody>
            <a:bodyPr wrap="none" rtlCol="0">
              <a:spAutoFit/>
            </a:bodyPr>
            <a:lstStyle/>
            <a:p>
              <a:pPr algn="ctr"/>
              <a:r>
                <a:rPr lang="en-ID" sz="1600" spc="300" dirty="0">
                  <a:gradFill>
                    <a:gsLst>
                      <a:gs pos="0">
                        <a:srgbClr val="F9C65F"/>
                      </a:gs>
                      <a:gs pos="83000">
                        <a:srgbClr val="FAAA0A"/>
                      </a:gs>
                    </a:gsLst>
                    <a:lin ang="3000000" scaled="0"/>
                  </a:gradFill>
                  <a:latin typeface="BigNoodleTitling" panose="02000708030402040100" pitchFamily="2" charset="0"/>
                </a:rPr>
                <a:t>Iterative Improvements</a:t>
              </a:r>
            </a:p>
          </p:txBody>
        </p:sp>
      </p:grpSp>
      <p:sp>
        <p:nvSpPr>
          <p:cNvPr id="4" name="Oval 3">
            <a:extLst>
              <a:ext uri="{FF2B5EF4-FFF2-40B4-BE49-F238E27FC236}">
                <a16:creationId xmlns:a16="http://schemas.microsoft.com/office/drawing/2014/main" id="{C6DE59DF-5DBF-1F23-AAD0-2A435ED31314}"/>
              </a:ext>
            </a:extLst>
          </p:cNvPr>
          <p:cNvSpPr/>
          <p:nvPr/>
        </p:nvSpPr>
        <p:spPr>
          <a:xfrm>
            <a:off x="371475" y="3197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CC860">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FAAA0A"/>
                    </a:gs>
                    <a:gs pos="100000">
                      <a:srgbClr val="FCC860"/>
                    </a:gs>
                  </a:gsLst>
                  <a:lin ang="0" scaled="0"/>
                </a:gradFill>
                <a:latin typeface="BigNoodleTitling" panose="02000708030402040100" pitchFamily="2" charset="0"/>
              </a:rPr>
              <a:t>R2</a:t>
            </a:r>
            <a:endParaRPr lang="en-ID" dirty="0">
              <a:gradFill>
                <a:gsLst>
                  <a:gs pos="23000">
                    <a:srgbClr val="FAAA0A"/>
                  </a:gs>
                  <a:gs pos="100000">
                    <a:srgbClr val="FCC860"/>
                  </a:gs>
                </a:gsLst>
                <a:lin ang="0" scaled="0"/>
              </a:gradFill>
              <a:latin typeface="BigNoodleTitling" panose="02000708030402040100" pitchFamily="2" charset="0"/>
            </a:endParaRPr>
          </a:p>
        </p:txBody>
      </p:sp>
      <p:sp>
        <p:nvSpPr>
          <p:cNvPr id="17" name="Rectangle: Rounded Corners 16">
            <a:hlinkClick r:id="rId4" action="ppaction://hlinksldjump"/>
            <a:extLst>
              <a:ext uri="{FF2B5EF4-FFF2-40B4-BE49-F238E27FC236}">
                <a16:creationId xmlns:a16="http://schemas.microsoft.com/office/drawing/2014/main" id="{F8D0A363-47C1-2792-EF4F-EBBC1F3E0769}"/>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F9C65F"/>
                    </a:gs>
                    <a:gs pos="100000">
                      <a:srgbClr val="FAAA0A"/>
                    </a:gs>
                  </a:gsLst>
                  <a:lin ang="0" scaled="0"/>
                </a:gradFill>
                <a:latin typeface="BigNoodleTitling" panose="02000708030402040100" pitchFamily="2" charset="0"/>
              </a:rPr>
              <a:t>back</a:t>
            </a:r>
            <a:endParaRPr lang="en-ID" sz="1600" dirty="0">
              <a:gradFill>
                <a:gsLst>
                  <a:gs pos="23000">
                    <a:srgbClr val="F9C65F"/>
                  </a:gs>
                  <a:gs pos="100000">
                    <a:srgbClr val="FAAA0A"/>
                  </a:gs>
                </a:gsLst>
                <a:lin ang="0" scaled="0"/>
              </a:gradFill>
              <a:latin typeface="BigNoodleTitling" panose="02000708030402040100" pitchFamily="2" charset="0"/>
            </a:endParaRPr>
          </a:p>
        </p:txBody>
      </p:sp>
      <p:sp>
        <p:nvSpPr>
          <p:cNvPr id="2" name="TextBox 1">
            <a:extLst>
              <a:ext uri="{FF2B5EF4-FFF2-40B4-BE49-F238E27FC236}">
                <a16:creationId xmlns:a16="http://schemas.microsoft.com/office/drawing/2014/main" id="{C0AE4B85-6588-D3E3-00ED-AC383D4AB1DC}"/>
              </a:ext>
            </a:extLst>
          </p:cNvPr>
          <p:cNvSpPr txBox="1"/>
          <p:nvPr/>
        </p:nvSpPr>
        <p:spPr>
          <a:xfrm>
            <a:off x="1081831" y="1382862"/>
            <a:ext cx="3493996" cy="2893100"/>
          </a:xfrm>
          <a:prstGeom prst="rect">
            <a:avLst/>
          </a:prstGeom>
          <a:noFill/>
        </p:spPr>
        <p:txBody>
          <a:bodyPr wrap="square">
            <a:spAutoFit/>
          </a:bodyPr>
          <a:lstStyle/>
          <a:p>
            <a:pPr algn="just"/>
            <a:r>
              <a:rPr lang="en-US" sz="1400" b="1" dirty="0">
                <a:solidFill>
                  <a:schemeClr val="bg1"/>
                </a:solidFill>
                <a:latin typeface="BigNoodleTitling" panose="02000708030402040100"/>
              </a:rPr>
              <a:t>1. User Feedback Integration:</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Approach:</a:t>
            </a:r>
            <a:r>
              <a:rPr lang="en-US" sz="1400" dirty="0">
                <a:solidFill>
                  <a:schemeClr val="bg1"/>
                </a:solidFill>
                <a:latin typeface="BigNoodleTitling" panose="02000708030402040100"/>
              </a:rPr>
              <a:t> Regularly collect user feedback through surveys, reviews, and direct interactions.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Action:</a:t>
            </a:r>
            <a:r>
              <a:rPr lang="en-US" sz="1400" dirty="0">
                <a:solidFill>
                  <a:schemeClr val="bg1"/>
                </a:solidFill>
                <a:latin typeface="BigNoodleTitling" panose="02000708030402040100"/>
              </a:rPr>
              <a:t> Analyze feedback to identify common issues and user preferences.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Implementation:</a:t>
            </a:r>
            <a:r>
              <a:rPr lang="en-US" sz="1400" dirty="0">
                <a:solidFill>
                  <a:schemeClr val="bg1"/>
                </a:solidFill>
                <a:latin typeface="BigNoodleTitling" panose="02000708030402040100"/>
              </a:rPr>
              <a:t> Make incremental updates to address identified issues and enhance features based on user preferences.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Result:</a:t>
            </a:r>
            <a:r>
              <a:rPr lang="en-US" sz="1400" dirty="0">
                <a:solidFill>
                  <a:schemeClr val="bg1"/>
                </a:solidFill>
                <a:latin typeface="BigNoodleTitling" panose="02000708030402040100"/>
              </a:rPr>
              <a:t> Continuous improvement aligned with user expectations and needs.</a:t>
            </a:r>
          </a:p>
          <a:p>
            <a:pPr marL="285750" indent="-285750" algn="just">
              <a:buFont typeface="Wingdings" panose="05000000000000000000" pitchFamily="2" charset="2"/>
              <a:buChar char="Ø"/>
            </a:pPr>
            <a:endParaRPr lang="en-ID" sz="1400" dirty="0">
              <a:solidFill>
                <a:schemeClr val="bg1"/>
              </a:solidFill>
              <a:latin typeface="BigNoodleTitling" panose="02000708030402040100"/>
            </a:endParaRPr>
          </a:p>
        </p:txBody>
      </p:sp>
      <p:sp>
        <p:nvSpPr>
          <p:cNvPr id="3" name="TextBox 2">
            <a:extLst>
              <a:ext uri="{FF2B5EF4-FFF2-40B4-BE49-F238E27FC236}">
                <a16:creationId xmlns:a16="http://schemas.microsoft.com/office/drawing/2014/main" id="{B7FDCF93-AAC7-4B71-8DB5-141D831BD499}"/>
              </a:ext>
            </a:extLst>
          </p:cNvPr>
          <p:cNvSpPr txBox="1"/>
          <p:nvPr/>
        </p:nvSpPr>
        <p:spPr>
          <a:xfrm>
            <a:off x="7022940" y="3252879"/>
            <a:ext cx="3493996" cy="3108543"/>
          </a:xfrm>
          <a:prstGeom prst="rect">
            <a:avLst/>
          </a:prstGeom>
          <a:noFill/>
        </p:spPr>
        <p:txBody>
          <a:bodyPr wrap="square">
            <a:spAutoFit/>
          </a:bodyPr>
          <a:lstStyle/>
          <a:p>
            <a:pPr algn="just"/>
            <a:r>
              <a:rPr lang="en-IN" sz="1400" b="1" dirty="0">
                <a:solidFill>
                  <a:schemeClr val="bg1"/>
                </a:solidFill>
                <a:latin typeface="BigNoodleTitling" panose="02000708030402040100"/>
              </a:rPr>
              <a:t>2. NLP Algorithm Refinement:</a:t>
            </a:r>
          </a:p>
          <a:p>
            <a:pPr marL="285750" indent="-285750" algn="just">
              <a:buFont typeface="Wingdings" panose="05000000000000000000" pitchFamily="2" charset="2"/>
              <a:buChar char="Ø"/>
            </a:pPr>
            <a:r>
              <a:rPr lang="en-IN" sz="1400" b="1" dirty="0">
                <a:solidFill>
                  <a:schemeClr val="bg1"/>
                </a:solidFill>
                <a:latin typeface="BigNoodleTitling" panose="02000708030402040100"/>
              </a:rPr>
              <a:t>Approach:</a:t>
            </a:r>
            <a:r>
              <a:rPr lang="en-IN" sz="1400" dirty="0">
                <a:solidFill>
                  <a:schemeClr val="bg1"/>
                </a:solidFill>
                <a:latin typeface="BigNoodleTitling" panose="02000708030402040100"/>
              </a:rPr>
              <a:t> Periodically review and refine natural language processing (NLP) algorithms.</a:t>
            </a:r>
          </a:p>
          <a:p>
            <a:pPr marL="285750" indent="-285750" algn="just">
              <a:buFont typeface="Wingdings" panose="05000000000000000000" pitchFamily="2" charset="2"/>
              <a:buChar char="Ø"/>
            </a:pPr>
            <a:r>
              <a:rPr lang="en-IN" sz="1400" b="1" dirty="0">
                <a:solidFill>
                  <a:schemeClr val="bg1"/>
                </a:solidFill>
                <a:latin typeface="BigNoodleTitling" panose="02000708030402040100"/>
              </a:rPr>
              <a:t>Action:</a:t>
            </a:r>
            <a:r>
              <a:rPr lang="en-IN" sz="1400" dirty="0">
                <a:solidFill>
                  <a:schemeClr val="bg1"/>
                </a:solidFill>
                <a:latin typeface="BigNoodleTitling" panose="02000708030402040100"/>
              </a:rPr>
              <a:t> Analyze user interactions to identify patterns and areas where NLP understanding can be improved.</a:t>
            </a:r>
          </a:p>
          <a:p>
            <a:pPr marL="285750" indent="-285750" algn="just">
              <a:buFont typeface="Wingdings" panose="05000000000000000000" pitchFamily="2" charset="2"/>
              <a:buChar char="Ø"/>
            </a:pPr>
            <a:r>
              <a:rPr lang="en-IN" sz="1400" b="1" dirty="0">
                <a:solidFill>
                  <a:schemeClr val="bg1"/>
                </a:solidFill>
                <a:latin typeface="BigNoodleTitling" panose="02000708030402040100"/>
              </a:rPr>
              <a:t>Implementation:</a:t>
            </a:r>
            <a:r>
              <a:rPr lang="en-IN" sz="1400" dirty="0">
                <a:solidFill>
                  <a:schemeClr val="bg1"/>
                </a:solidFill>
                <a:latin typeface="BigNoodleTitling" panose="02000708030402040100"/>
              </a:rPr>
              <a:t> Adjust NLP algorithms to enhance accuracy and better interpret user queries.</a:t>
            </a:r>
          </a:p>
          <a:p>
            <a:pPr marL="285750" indent="-285750" algn="just">
              <a:buFont typeface="Wingdings" panose="05000000000000000000" pitchFamily="2" charset="2"/>
              <a:buChar char="Ø"/>
            </a:pPr>
            <a:r>
              <a:rPr lang="en-IN" sz="1400" b="1" dirty="0">
                <a:solidFill>
                  <a:schemeClr val="bg1"/>
                </a:solidFill>
                <a:latin typeface="BigNoodleTitling" panose="02000708030402040100"/>
              </a:rPr>
              <a:t>Result:</a:t>
            </a:r>
            <a:r>
              <a:rPr lang="en-IN" sz="1400" dirty="0">
                <a:solidFill>
                  <a:schemeClr val="bg1"/>
                </a:solidFill>
                <a:latin typeface="BigNoodleTitling" panose="02000708030402040100"/>
              </a:rPr>
              <a:t> Improved responsiveness and comprehension, leading to a more user-friendly experience.</a:t>
            </a:r>
          </a:p>
          <a:p>
            <a:pPr marL="285750" indent="-285750" algn="just">
              <a:buFont typeface="Wingdings" panose="05000000000000000000" pitchFamily="2" charset="2"/>
              <a:buChar char="Ø"/>
            </a:pPr>
            <a:endParaRPr lang="en-ID" sz="1400" dirty="0">
              <a:solidFill>
                <a:schemeClr val="bg1"/>
              </a:solidFill>
              <a:latin typeface="BigNoodleTitling" panose="02000708030402040100"/>
            </a:endParaRPr>
          </a:p>
        </p:txBody>
      </p:sp>
      <p:sp>
        <p:nvSpPr>
          <p:cNvPr id="6" name="Oval 5">
            <a:extLst>
              <a:ext uri="{FF2B5EF4-FFF2-40B4-BE49-F238E27FC236}">
                <a16:creationId xmlns:a16="http://schemas.microsoft.com/office/drawing/2014/main" id="{75BB676F-C935-BFA8-6968-2CC06F011786}"/>
              </a:ext>
            </a:extLst>
          </p:cNvPr>
          <p:cNvSpPr/>
          <p:nvPr/>
        </p:nvSpPr>
        <p:spPr>
          <a:xfrm>
            <a:off x="6095997" y="3633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721440 w 1260000"/>
              <a:gd name="connsiteY4" fmla="*/ 9144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0" fmla="*/ 0 w 630000"/>
              <a:gd name="connsiteY0" fmla="*/ 0 h 1260000"/>
              <a:gd name="connsiteX1" fmla="*/ 630000 w 630000"/>
              <a:gd name="connsiteY1" fmla="*/ 630000 h 1260000"/>
              <a:gd name="connsiteX2" fmla="*/ 0 w 630000"/>
              <a:gd name="connsiteY2" fmla="*/ 1260000 h 1260000"/>
              <a:gd name="connsiteX0" fmla="*/ 630000 w 630000"/>
              <a:gd name="connsiteY0" fmla="*/ 0 h 630000"/>
              <a:gd name="connsiteX1" fmla="*/ 0 w 630000"/>
              <a:gd name="connsiteY1" fmla="*/ 630000 h 630000"/>
            </a:gdLst>
            <a:ahLst/>
            <a:cxnLst>
              <a:cxn ang="0">
                <a:pos x="connsiteX0" y="connsiteY0"/>
              </a:cxn>
              <a:cxn ang="0">
                <a:pos x="connsiteX1" y="connsiteY1"/>
              </a:cxn>
            </a:cxnLst>
            <a:rect l="l" t="t" r="r" b="b"/>
            <a:pathLst>
              <a:path w="630000" h="630000">
                <a:moveTo>
                  <a:pt x="630000" y="0"/>
                </a:moveTo>
                <a:cubicBezTo>
                  <a:pt x="630000" y="347939"/>
                  <a:pt x="347939" y="630000"/>
                  <a:pt x="0" y="630000"/>
                </a:cubicBezTo>
              </a:path>
            </a:pathLst>
          </a:custGeom>
          <a:noFill/>
          <a:ln w="76200" cap="rnd">
            <a:solidFill>
              <a:schemeClr val="tx1">
                <a:lumMod val="85000"/>
                <a:lumOff val="15000"/>
              </a:schemeClr>
            </a:solidFill>
          </a:ln>
          <a:effectLst>
            <a:outerShdw blurRad="165100" sx="110000" sy="110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7CBA9B34-2C27-F017-4A71-DDF22CCDD21C}"/>
              </a:ext>
            </a:extLst>
          </p:cNvPr>
          <p:cNvSpPr/>
          <p:nvPr/>
        </p:nvSpPr>
        <p:spPr>
          <a:xfrm>
            <a:off x="5591997" y="3129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1260000 h 1351440"/>
              <a:gd name="connsiteX1" fmla="*/ 0 w 1260000"/>
              <a:gd name="connsiteY1" fmla="*/ 630000 h 1351440"/>
              <a:gd name="connsiteX2" fmla="*/ 630000 w 1260000"/>
              <a:gd name="connsiteY2" fmla="*/ 0 h 1351440"/>
              <a:gd name="connsiteX3" fmla="*/ 1260000 w 1260000"/>
              <a:gd name="connsiteY3" fmla="*/ 630000 h 1351440"/>
              <a:gd name="connsiteX4" fmla="*/ 721440 w 1260000"/>
              <a:gd name="connsiteY4" fmla="*/ 1351440 h 1351440"/>
              <a:gd name="connsiteX0" fmla="*/ 630000 w 1260000"/>
              <a:gd name="connsiteY0" fmla="*/ 1260000 h 1260000"/>
              <a:gd name="connsiteX1" fmla="*/ 0 w 1260000"/>
              <a:gd name="connsiteY1" fmla="*/ 630000 h 1260000"/>
              <a:gd name="connsiteX2" fmla="*/ 630000 w 1260000"/>
              <a:gd name="connsiteY2" fmla="*/ 0 h 1260000"/>
              <a:gd name="connsiteX3" fmla="*/ 1260000 w 1260000"/>
              <a:gd name="connsiteY3" fmla="*/ 630000 h 1260000"/>
              <a:gd name="connsiteX0" fmla="*/ 630000 w 630000"/>
              <a:gd name="connsiteY0" fmla="*/ 1260000 h 1260000"/>
              <a:gd name="connsiteX1" fmla="*/ 0 w 630000"/>
              <a:gd name="connsiteY1" fmla="*/ 630000 h 1260000"/>
              <a:gd name="connsiteX2" fmla="*/ 630000 w 630000"/>
              <a:gd name="connsiteY2" fmla="*/ 0 h 1260000"/>
              <a:gd name="connsiteX0" fmla="*/ 0 w 630000"/>
              <a:gd name="connsiteY0" fmla="*/ 630000 h 630000"/>
              <a:gd name="connsiteX1" fmla="*/ 630000 w 630000"/>
              <a:gd name="connsiteY1" fmla="*/ 0 h 630000"/>
            </a:gdLst>
            <a:ahLst/>
            <a:cxnLst>
              <a:cxn ang="0">
                <a:pos x="connsiteX0" y="connsiteY0"/>
              </a:cxn>
              <a:cxn ang="0">
                <a:pos x="connsiteX1" y="connsiteY1"/>
              </a:cxn>
            </a:cxnLst>
            <a:rect l="l" t="t" r="r" b="b"/>
            <a:pathLst>
              <a:path w="630000" h="630000">
                <a:moveTo>
                  <a:pt x="0" y="630000"/>
                </a:moveTo>
                <a:cubicBezTo>
                  <a:pt x="0" y="282061"/>
                  <a:pt x="282061" y="0"/>
                  <a:pt x="630000" y="0"/>
                </a:cubicBezTo>
              </a:path>
            </a:pathLst>
          </a:custGeom>
          <a:noFill/>
          <a:ln w="76200" cap="rnd">
            <a:solidFill>
              <a:schemeClr val="tx1">
                <a:lumMod val="85000"/>
                <a:lumOff val="15000"/>
              </a:schemeClr>
            </a:solidFill>
          </a:ln>
          <a:effectLst>
            <a:outerShdw blurRad="165100" sx="110000" sy="110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10" name="Straight Connector 9">
            <a:extLst>
              <a:ext uri="{FF2B5EF4-FFF2-40B4-BE49-F238E27FC236}">
                <a16:creationId xmlns:a16="http://schemas.microsoft.com/office/drawing/2014/main" id="{B33F274F-531C-FC7C-6AE0-535C206FF85E}"/>
              </a:ext>
            </a:extLst>
          </p:cNvPr>
          <p:cNvCxnSpPr>
            <a:cxnSpLocks/>
          </p:cNvCxnSpPr>
          <p:nvPr/>
        </p:nvCxnSpPr>
        <p:spPr>
          <a:xfrm flipH="1">
            <a:off x="1345415" y="4137680"/>
            <a:ext cx="4750582" cy="0"/>
          </a:xfrm>
          <a:prstGeom prst="line">
            <a:avLst/>
          </a:prstGeom>
          <a:ln w="76200" cap="rnd">
            <a:solidFill>
              <a:schemeClr val="tx1">
                <a:lumMod val="85000"/>
                <a:lumOff val="15000"/>
              </a:schemeClr>
            </a:solidFill>
          </a:ln>
          <a:effectLst>
            <a:outerShdw blurRad="165100" sx="110000" sy="110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810D51F-522E-2C1C-E169-B3281C499069}"/>
              </a:ext>
            </a:extLst>
          </p:cNvPr>
          <p:cNvCxnSpPr>
            <a:cxnSpLocks/>
          </p:cNvCxnSpPr>
          <p:nvPr/>
        </p:nvCxnSpPr>
        <p:spPr>
          <a:xfrm flipH="1">
            <a:off x="6108929" y="3127693"/>
            <a:ext cx="4750582" cy="0"/>
          </a:xfrm>
          <a:prstGeom prst="line">
            <a:avLst/>
          </a:prstGeom>
          <a:ln w="76200" cap="rnd">
            <a:solidFill>
              <a:schemeClr val="tx1">
                <a:lumMod val="85000"/>
                <a:lumOff val="15000"/>
              </a:schemeClr>
            </a:solidFill>
          </a:ln>
          <a:effectLst>
            <a:outerShdw blurRad="165100" sx="110000" sy="110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Oval 5">
            <a:extLst>
              <a:ext uri="{FF2B5EF4-FFF2-40B4-BE49-F238E27FC236}">
                <a16:creationId xmlns:a16="http://schemas.microsoft.com/office/drawing/2014/main" id="{3D1F703E-2BEB-29C0-59E0-D8E6DE03918F}"/>
              </a:ext>
            </a:extLst>
          </p:cNvPr>
          <p:cNvSpPr/>
          <p:nvPr/>
        </p:nvSpPr>
        <p:spPr>
          <a:xfrm>
            <a:off x="6095997" y="3633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721440 w 1260000"/>
              <a:gd name="connsiteY4" fmla="*/ 9144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0" fmla="*/ 0 w 630000"/>
              <a:gd name="connsiteY0" fmla="*/ 0 h 1260000"/>
              <a:gd name="connsiteX1" fmla="*/ 630000 w 630000"/>
              <a:gd name="connsiteY1" fmla="*/ 630000 h 1260000"/>
              <a:gd name="connsiteX2" fmla="*/ 0 w 630000"/>
              <a:gd name="connsiteY2" fmla="*/ 1260000 h 1260000"/>
              <a:gd name="connsiteX0" fmla="*/ 630000 w 630000"/>
              <a:gd name="connsiteY0" fmla="*/ 0 h 630000"/>
              <a:gd name="connsiteX1" fmla="*/ 0 w 630000"/>
              <a:gd name="connsiteY1" fmla="*/ 630000 h 630000"/>
            </a:gdLst>
            <a:ahLst/>
            <a:cxnLst>
              <a:cxn ang="0">
                <a:pos x="connsiteX0" y="connsiteY0"/>
              </a:cxn>
              <a:cxn ang="0">
                <a:pos x="connsiteX1" y="connsiteY1"/>
              </a:cxn>
            </a:cxnLst>
            <a:rect l="l" t="t" r="r" b="b"/>
            <a:pathLst>
              <a:path w="630000" h="630000">
                <a:moveTo>
                  <a:pt x="630000" y="0"/>
                </a:moveTo>
                <a:cubicBezTo>
                  <a:pt x="630000" y="347939"/>
                  <a:pt x="347939" y="630000"/>
                  <a:pt x="0" y="630000"/>
                </a:cubicBezTo>
              </a:path>
            </a:pathLst>
          </a:custGeom>
          <a:noFill/>
          <a:ln w="76200" cap="rnd">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Oval 6">
            <a:extLst>
              <a:ext uri="{FF2B5EF4-FFF2-40B4-BE49-F238E27FC236}">
                <a16:creationId xmlns:a16="http://schemas.microsoft.com/office/drawing/2014/main" id="{3A498D94-3109-C017-C67A-86DDD98D781C}"/>
              </a:ext>
            </a:extLst>
          </p:cNvPr>
          <p:cNvSpPr/>
          <p:nvPr/>
        </p:nvSpPr>
        <p:spPr>
          <a:xfrm>
            <a:off x="5591997" y="3129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1260000 h 1351440"/>
              <a:gd name="connsiteX1" fmla="*/ 0 w 1260000"/>
              <a:gd name="connsiteY1" fmla="*/ 630000 h 1351440"/>
              <a:gd name="connsiteX2" fmla="*/ 630000 w 1260000"/>
              <a:gd name="connsiteY2" fmla="*/ 0 h 1351440"/>
              <a:gd name="connsiteX3" fmla="*/ 1260000 w 1260000"/>
              <a:gd name="connsiteY3" fmla="*/ 630000 h 1351440"/>
              <a:gd name="connsiteX4" fmla="*/ 721440 w 1260000"/>
              <a:gd name="connsiteY4" fmla="*/ 1351440 h 1351440"/>
              <a:gd name="connsiteX0" fmla="*/ 630000 w 1260000"/>
              <a:gd name="connsiteY0" fmla="*/ 1260000 h 1260000"/>
              <a:gd name="connsiteX1" fmla="*/ 0 w 1260000"/>
              <a:gd name="connsiteY1" fmla="*/ 630000 h 1260000"/>
              <a:gd name="connsiteX2" fmla="*/ 630000 w 1260000"/>
              <a:gd name="connsiteY2" fmla="*/ 0 h 1260000"/>
              <a:gd name="connsiteX3" fmla="*/ 1260000 w 1260000"/>
              <a:gd name="connsiteY3" fmla="*/ 630000 h 1260000"/>
              <a:gd name="connsiteX0" fmla="*/ 630000 w 630000"/>
              <a:gd name="connsiteY0" fmla="*/ 1260000 h 1260000"/>
              <a:gd name="connsiteX1" fmla="*/ 0 w 630000"/>
              <a:gd name="connsiteY1" fmla="*/ 630000 h 1260000"/>
              <a:gd name="connsiteX2" fmla="*/ 630000 w 630000"/>
              <a:gd name="connsiteY2" fmla="*/ 0 h 1260000"/>
              <a:gd name="connsiteX0" fmla="*/ 0 w 630000"/>
              <a:gd name="connsiteY0" fmla="*/ 630000 h 630000"/>
              <a:gd name="connsiteX1" fmla="*/ 630000 w 630000"/>
              <a:gd name="connsiteY1" fmla="*/ 0 h 630000"/>
            </a:gdLst>
            <a:ahLst/>
            <a:cxnLst>
              <a:cxn ang="0">
                <a:pos x="connsiteX0" y="connsiteY0"/>
              </a:cxn>
              <a:cxn ang="0">
                <a:pos x="connsiteX1" y="connsiteY1"/>
              </a:cxn>
            </a:cxnLst>
            <a:rect l="l" t="t" r="r" b="b"/>
            <a:pathLst>
              <a:path w="630000" h="630000">
                <a:moveTo>
                  <a:pt x="0" y="630000"/>
                </a:moveTo>
                <a:cubicBezTo>
                  <a:pt x="0" y="282061"/>
                  <a:pt x="282061" y="0"/>
                  <a:pt x="630000" y="0"/>
                </a:cubicBezTo>
              </a:path>
            </a:pathLst>
          </a:custGeom>
          <a:noFill/>
          <a:ln w="76200" cap="rnd">
            <a:solidFill>
              <a:schemeClr val="tx1">
                <a:lumMod val="75000"/>
                <a:lumOff val="2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28" name="Straight Connector 27">
            <a:extLst>
              <a:ext uri="{FF2B5EF4-FFF2-40B4-BE49-F238E27FC236}">
                <a16:creationId xmlns:a16="http://schemas.microsoft.com/office/drawing/2014/main" id="{E96AF130-CAA8-474B-EF08-3F394715D2EA}"/>
              </a:ext>
            </a:extLst>
          </p:cNvPr>
          <p:cNvCxnSpPr>
            <a:cxnSpLocks/>
          </p:cNvCxnSpPr>
          <p:nvPr/>
        </p:nvCxnSpPr>
        <p:spPr>
          <a:xfrm flipH="1">
            <a:off x="1345415" y="4137680"/>
            <a:ext cx="4750582" cy="0"/>
          </a:xfrm>
          <a:prstGeom prst="line">
            <a:avLst/>
          </a:prstGeom>
          <a:ln w="76200" cap="rnd">
            <a:solidFill>
              <a:schemeClr val="tx1">
                <a:lumMod val="75000"/>
                <a:lumOff val="25000"/>
              </a:schemeClr>
            </a:solidFill>
          </a:ln>
          <a:effectLst/>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37CDE31-0E32-8C1E-8884-5995EDDC4A68}"/>
              </a:ext>
            </a:extLst>
          </p:cNvPr>
          <p:cNvCxnSpPr>
            <a:cxnSpLocks/>
          </p:cNvCxnSpPr>
          <p:nvPr/>
        </p:nvCxnSpPr>
        <p:spPr>
          <a:xfrm flipH="1">
            <a:off x="6108929" y="3127693"/>
            <a:ext cx="4750582" cy="0"/>
          </a:xfrm>
          <a:prstGeom prst="line">
            <a:avLst/>
          </a:prstGeom>
          <a:ln w="76200" cap="rnd">
            <a:solidFill>
              <a:schemeClr val="tx1">
                <a:lumMod val="75000"/>
                <a:lumOff val="25000"/>
              </a:schemeClr>
            </a:solidFill>
          </a:ln>
          <a:effectLst/>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3761F4C4-0A57-3E08-8DF4-E0C49D4A7619}"/>
              </a:ext>
            </a:extLst>
          </p:cNvPr>
          <p:cNvGrpSpPr/>
          <p:nvPr/>
        </p:nvGrpSpPr>
        <p:grpSpPr>
          <a:xfrm>
            <a:off x="1351881" y="3633680"/>
            <a:ext cx="5254582" cy="504000"/>
            <a:chOff x="1351881" y="3633680"/>
            <a:chExt cx="5254582" cy="504000"/>
          </a:xfrm>
        </p:grpSpPr>
        <p:sp>
          <p:nvSpPr>
            <p:cNvPr id="34" name="Oval 5">
              <a:extLst>
                <a:ext uri="{FF2B5EF4-FFF2-40B4-BE49-F238E27FC236}">
                  <a16:creationId xmlns:a16="http://schemas.microsoft.com/office/drawing/2014/main" id="{1CC7D4A6-F970-91CC-D61D-A0FB941D2D7A}"/>
                </a:ext>
              </a:extLst>
            </p:cNvPr>
            <p:cNvSpPr/>
            <p:nvPr/>
          </p:nvSpPr>
          <p:spPr>
            <a:xfrm>
              <a:off x="6102463" y="3633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4" fmla="*/ 721440 w 1260000"/>
                <a:gd name="connsiteY4" fmla="*/ 91440 h 1260000"/>
                <a:gd name="connsiteX0" fmla="*/ 630000 w 1260000"/>
                <a:gd name="connsiteY0" fmla="*/ 0 h 1260000"/>
                <a:gd name="connsiteX1" fmla="*/ 1260000 w 1260000"/>
                <a:gd name="connsiteY1" fmla="*/ 630000 h 1260000"/>
                <a:gd name="connsiteX2" fmla="*/ 630000 w 1260000"/>
                <a:gd name="connsiteY2" fmla="*/ 1260000 h 1260000"/>
                <a:gd name="connsiteX3" fmla="*/ 0 w 1260000"/>
                <a:gd name="connsiteY3" fmla="*/ 630000 h 1260000"/>
                <a:gd name="connsiteX0" fmla="*/ 0 w 630000"/>
                <a:gd name="connsiteY0" fmla="*/ 0 h 1260000"/>
                <a:gd name="connsiteX1" fmla="*/ 630000 w 630000"/>
                <a:gd name="connsiteY1" fmla="*/ 630000 h 1260000"/>
                <a:gd name="connsiteX2" fmla="*/ 0 w 630000"/>
                <a:gd name="connsiteY2" fmla="*/ 1260000 h 1260000"/>
                <a:gd name="connsiteX0" fmla="*/ 630000 w 630000"/>
                <a:gd name="connsiteY0" fmla="*/ 0 h 630000"/>
                <a:gd name="connsiteX1" fmla="*/ 0 w 630000"/>
                <a:gd name="connsiteY1" fmla="*/ 630000 h 630000"/>
              </a:gdLst>
              <a:ahLst/>
              <a:cxnLst>
                <a:cxn ang="0">
                  <a:pos x="connsiteX0" y="connsiteY0"/>
                </a:cxn>
                <a:cxn ang="0">
                  <a:pos x="connsiteX1" y="connsiteY1"/>
                </a:cxn>
              </a:cxnLst>
              <a:rect l="l" t="t" r="r" b="b"/>
              <a:pathLst>
                <a:path w="630000" h="630000">
                  <a:moveTo>
                    <a:pt x="630000" y="0"/>
                  </a:moveTo>
                  <a:cubicBezTo>
                    <a:pt x="630000" y="347939"/>
                    <a:pt x="347939" y="630000"/>
                    <a:pt x="0" y="630000"/>
                  </a:cubicBezTo>
                </a:path>
              </a:pathLst>
            </a:custGeom>
            <a:noFill/>
            <a:ln w="25400" cap="rnd">
              <a:solidFill>
                <a:srgbClr val="F9C65F"/>
              </a:solidFill>
            </a:ln>
            <a:effectLst>
              <a:glow rad="254000">
                <a:srgbClr val="FAAA0A">
                  <a:alpha val="2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36" name="Straight Connector 35">
              <a:extLst>
                <a:ext uri="{FF2B5EF4-FFF2-40B4-BE49-F238E27FC236}">
                  <a16:creationId xmlns:a16="http://schemas.microsoft.com/office/drawing/2014/main" id="{0B1BF376-CA95-AC7B-2738-54EC5E5BE86F}"/>
                </a:ext>
              </a:extLst>
            </p:cNvPr>
            <p:cNvCxnSpPr>
              <a:cxnSpLocks/>
            </p:cNvCxnSpPr>
            <p:nvPr/>
          </p:nvCxnSpPr>
          <p:spPr>
            <a:xfrm flipH="1">
              <a:off x="1351881" y="4137680"/>
              <a:ext cx="4750582" cy="0"/>
            </a:xfrm>
            <a:prstGeom prst="line">
              <a:avLst/>
            </a:prstGeom>
            <a:ln w="25400" cap="rnd">
              <a:solidFill>
                <a:srgbClr val="F9C65F"/>
              </a:solidFill>
            </a:ln>
            <a:effectLst>
              <a:glow rad="254000">
                <a:srgbClr val="FAAA0A">
                  <a:alpha val="20000"/>
                </a:srgbClr>
              </a:glow>
            </a:effectLst>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D2139613-FBB0-7E3D-64BD-04743679E4EF}"/>
              </a:ext>
            </a:extLst>
          </p:cNvPr>
          <p:cNvGrpSpPr/>
          <p:nvPr/>
        </p:nvGrpSpPr>
        <p:grpSpPr>
          <a:xfrm>
            <a:off x="5598463" y="3127693"/>
            <a:ext cx="5267514" cy="505987"/>
            <a:chOff x="5598463" y="3127693"/>
            <a:chExt cx="5267514" cy="505987"/>
          </a:xfrm>
        </p:grpSpPr>
        <p:sp>
          <p:nvSpPr>
            <p:cNvPr id="35" name="Oval 6">
              <a:extLst>
                <a:ext uri="{FF2B5EF4-FFF2-40B4-BE49-F238E27FC236}">
                  <a16:creationId xmlns:a16="http://schemas.microsoft.com/office/drawing/2014/main" id="{6671F861-5D14-1E28-3830-55255B327420}"/>
                </a:ext>
              </a:extLst>
            </p:cNvPr>
            <p:cNvSpPr/>
            <p:nvPr/>
          </p:nvSpPr>
          <p:spPr>
            <a:xfrm>
              <a:off x="5598463" y="3129680"/>
              <a:ext cx="504000" cy="504000"/>
            </a:xfrm>
            <a:custGeom>
              <a:avLst/>
              <a:gdLst>
                <a:gd name="connsiteX0" fmla="*/ 0 w 1260000"/>
                <a:gd name="connsiteY0" fmla="*/ 630000 h 1260000"/>
                <a:gd name="connsiteX1" fmla="*/ 630000 w 1260000"/>
                <a:gd name="connsiteY1" fmla="*/ 0 h 1260000"/>
                <a:gd name="connsiteX2" fmla="*/ 1260000 w 1260000"/>
                <a:gd name="connsiteY2" fmla="*/ 630000 h 1260000"/>
                <a:gd name="connsiteX3" fmla="*/ 630000 w 1260000"/>
                <a:gd name="connsiteY3" fmla="*/ 1260000 h 1260000"/>
                <a:gd name="connsiteX4" fmla="*/ 0 w 1260000"/>
                <a:gd name="connsiteY4" fmla="*/ 630000 h 1260000"/>
                <a:gd name="connsiteX0" fmla="*/ 630000 w 1260000"/>
                <a:gd name="connsiteY0" fmla="*/ 1260000 h 1351440"/>
                <a:gd name="connsiteX1" fmla="*/ 0 w 1260000"/>
                <a:gd name="connsiteY1" fmla="*/ 630000 h 1351440"/>
                <a:gd name="connsiteX2" fmla="*/ 630000 w 1260000"/>
                <a:gd name="connsiteY2" fmla="*/ 0 h 1351440"/>
                <a:gd name="connsiteX3" fmla="*/ 1260000 w 1260000"/>
                <a:gd name="connsiteY3" fmla="*/ 630000 h 1351440"/>
                <a:gd name="connsiteX4" fmla="*/ 721440 w 1260000"/>
                <a:gd name="connsiteY4" fmla="*/ 1351440 h 1351440"/>
                <a:gd name="connsiteX0" fmla="*/ 630000 w 1260000"/>
                <a:gd name="connsiteY0" fmla="*/ 1260000 h 1260000"/>
                <a:gd name="connsiteX1" fmla="*/ 0 w 1260000"/>
                <a:gd name="connsiteY1" fmla="*/ 630000 h 1260000"/>
                <a:gd name="connsiteX2" fmla="*/ 630000 w 1260000"/>
                <a:gd name="connsiteY2" fmla="*/ 0 h 1260000"/>
                <a:gd name="connsiteX3" fmla="*/ 1260000 w 1260000"/>
                <a:gd name="connsiteY3" fmla="*/ 630000 h 1260000"/>
                <a:gd name="connsiteX0" fmla="*/ 630000 w 630000"/>
                <a:gd name="connsiteY0" fmla="*/ 1260000 h 1260000"/>
                <a:gd name="connsiteX1" fmla="*/ 0 w 630000"/>
                <a:gd name="connsiteY1" fmla="*/ 630000 h 1260000"/>
                <a:gd name="connsiteX2" fmla="*/ 630000 w 630000"/>
                <a:gd name="connsiteY2" fmla="*/ 0 h 1260000"/>
                <a:gd name="connsiteX0" fmla="*/ 0 w 630000"/>
                <a:gd name="connsiteY0" fmla="*/ 630000 h 630000"/>
                <a:gd name="connsiteX1" fmla="*/ 630000 w 630000"/>
                <a:gd name="connsiteY1" fmla="*/ 0 h 630000"/>
              </a:gdLst>
              <a:ahLst/>
              <a:cxnLst>
                <a:cxn ang="0">
                  <a:pos x="connsiteX0" y="connsiteY0"/>
                </a:cxn>
                <a:cxn ang="0">
                  <a:pos x="connsiteX1" y="connsiteY1"/>
                </a:cxn>
              </a:cxnLst>
              <a:rect l="l" t="t" r="r" b="b"/>
              <a:pathLst>
                <a:path w="630000" h="630000">
                  <a:moveTo>
                    <a:pt x="0" y="630000"/>
                  </a:moveTo>
                  <a:cubicBezTo>
                    <a:pt x="0" y="282061"/>
                    <a:pt x="282061" y="0"/>
                    <a:pt x="630000" y="0"/>
                  </a:cubicBezTo>
                </a:path>
              </a:pathLst>
            </a:custGeom>
            <a:noFill/>
            <a:ln w="25400" cap="rnd">
              <a:solidFill>
                <a:srgbClr val="F9C65F"/>
              </a:solidFill>
            </a:ln>
            <a:effectLst>
              <a:glow rad="254000">
                <a:srgbClr val="FAAA0A">
                  <a:alpha val="2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37" name="Straight Connector 36">
              <a:extLst>
                <a:ext uri="{FF2B5EF4-FFF2-40B4-BE49-F238E27FC236}">
                  <a16:creationId xmlns:a16="http://schemas.microsoft.com/office/drawing/2014/main" id="{2D18525F-4A95-459E-2B2A-430D86B8DE42}"/>
                </a:ext>
              </a:extLst>
            </p:cNvPr>
            <p:cNvCxnSpPr>
              <a:cxnSpLocks/>
            </p:cNvCxnSpPr>
            <p:nvPr/>
          </p:nvCxnSpPr>
          <p:spPr>
            <a:xfrm flipH="1">
              <a:off x="6115395" y="3127693"/>
              <a:ext cx="4750582" cy="0"/>
            </a:xfrm>
            <a:prstGeom prst="line">
              <a:avLst/>
            </a:prstGeom>
            <a:ln w="25400" cap="rnd">
              <a:solidFill>
                <a:srgbClr val="F9C65F"/>
              </a:solidFill>
            </a:ln>
            <a:effectLst>
              <a:glow rad="254000">
                <a:srgbClr val="FAAA0A">
                  <a:alpha val="20000"/>
                </a:srgbClr>
              </a:glow>
            </a:effectLst>
          </p:spPr>
          <p:style>
            <a:lnRef idx="1">
              <a:schemeClr val="accent1"/>
            </a:lnRef>
            <a:fillRef idx="0">
              <a:schemeClr val="accent1"/>
            </a:fillRef>
            <a:effectRef idx="0">
              <a:schemeClr val="accent1"/>
            </a:effectRef>
            <a:fontRef idx="minor">
              <a:schemeClr val="tx1"/>
            </a:fontRef>
          </p:style>
        </p:cxnSp>
      </p:grpSp>
      <p:grpSp>
        <p:nvGrpSpPr>
          <p:cNvPr id="46" name="lamp">
            <a:extLst>
              <a:ext uri="{FF2B5EF4-FFF2-40B4-BE49-F238E27FC236}">
                <a16:creationId xmlns:a16="http://schemas.microsoft.com/office/drawing/2014/main" id="{1E757333-3FBC-3B94-8659-9C7D73C909F0}"/>
              </a:ext>
            </a:extLst>
          </p:cNvPr>
          <p:cNvGrpSpPr/>
          <p:nvPr/>
        </p:nvGrpSpPr>
        <p:grpSpPr>
          <a:xfrm>
            <a:off x="5735997" y="3273681"/>
            <a:ext cx="720000" cy="720000"/>
            <a:chOff x="5735997" y="3273681"/>
            <a:chExt cx="720000" cy="720000"/>
          </a:xfrm>
        </p:grpSpPr>
        <p:sp>
          <p:nvSpPr>
            <p:cNvPr id="5" name="Oval 4">
              <a:extLst>
                <a:ext uri="{FF2B5EF4-FFF2-40B4-BE49-F238E27FC236}">
                  <a16:creationId xmlns:a16="http://schemas.microsoft.com/office/drawing/2014/main" id="{2333A2DF-5C07-CC07-6C05-AC5660D2DEBF}"/>
                </a:ext>
              </a:extLst>
            </p:cNvPr>
            <p:cNvSpPr/>
            <p:nvPr/>
          </p:nvSpPr>
          <p:spPr>
            <a:xfrm>
              <a:off x="5735997" y="3273681"/>
              <a:ext cx="720000" cy="72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Century Gothic" panose="020B0502020202020204" pitchFamily="34" charset="0"/>
              </a:endParaRPr>
            </a:p>
          </p:txBody>
        </p:sp>
        <p:grpSp>
          <p:nvGrpSpPr>
            <p:cNvPr id="45" name="Group 44">
              <a:extLst>
                <a:ext uri="{FF2B5EF4-FFF2-40B4-BE49-F238E27FC236}">
                  <a16:creationId xmlns:a16="http://schemas.microsoft.com/office/drawing/2014/main" id="{A67B7441-7118-0331-6A9E-6AE03802B53C}"/>
                </a:ext>
              </a:extLst>
            </p:cNvPr>
            <p:cNvGrpSpPr/>
            <p:nvPr/>
          </p:nvGrpSpPr>
          <p:grpSpPr>
            <a:xfrm>
              <a:off x="5978667" y="3438925"/>
              <a:ext cx="241126" cy="389512"/>
              <a:chOff x="7163344" y="1445978"/>
              <a:chExt cx="495300" cy="800100"/>
            </a:xfrm>
            <a:solidFill>
              <a:srgbClr val="F9C65F"/>
            </a:solidFill>
          </p:grpSpPr>
          <p:sp>
            <p:nvSpPr>
              <p:cNvPr id="41" name="Freeform: Shape 40">
                <a:extLst>
                  <a:ext uri="{FF2B5EF4-FFF2-40B4-BE49-F238E27FC236}">
                    <a16:creationId xmlns:a16="http://schemas.microsoft.com/office/drawing/2014/main" id="{29306B97-7447-BD34-8742-49F4100D2AD8}"/>
                  </a:ext>
                </a:extLst>
              </p:cNvPr>
              <p:cNvSpPr/>
              <p:nvPr/>
            </p:nvSpPr>
            <p:spPr>
              <a:xfrm>
                <a:off x="7287169" y="1998428"/>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4C1C2318-9EAE-D28B-E4D3-80445DD31AD4}"/>
                  </a:ext>
                </a:extLst>
              </p:cNvPr>
              <p:cNvSpPr/>
              <p:nvPr/>
            </p:nvSpPr>
            <p:spPr>
              <a:xfrm>
                <a:off x="7287169" y="2093678"/>
                <a:ext cx="247650" cy="57150"/>
              </a:xfrm>
              <a:custGeom>
                <a:avLst/>
                <a:gdLst>
                  <a:gd name="connsiteX0" fmla="*/ 28575 w 247650"/>
                  <a:gd name="connsiteY0" fmla="*/ 0 h 57150"/>
                  <a:gd name="connsiteX1" fmla="*/ 219075 w 247650"/>
                  <a:gd name="connsiteY1" fmla="*/ 0 h 57150"/>
                  <a:gd name="connsiteX2" fmla="*/ 247650 w 247650"/>
                  <a:gd name="connsiteY2" fmla="*/ 28575 h 57150"/>
                  <a:gd name="connsiteX3" fmla="*/ 219075 w 247650"/>
                  <a:gd name="connsiteY3" fmla="*/ 57150 h 57150"/>
                  <a:gd name="connsiteX4" fmla="*/ 28575 w 247650"/>
                  <a:gd name="connsiteY4" fmla="*/ 57150 h 57150"/>
                  <a:gd name="connsiteX5" fmla="*/ 0 w 247650"/>
                  <a:gd name="connsiteY5" fmla="*/ 28575 h 57150"/>
                  <a:gd name="connsiteX6" fmla="*/ 28575 w 24765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57150">
                    <a:moveTo>
                      <a:pt x="28575" y="0"/>
                    </a:moveTo>
                    <a:lnTo>
                      <a:pt x="219075" y="0"/>
                    </a:lnTo>
                    <a:cubicBezTo>
                      <a:pt x="235268" y="0"/>
                      <a:pt x="247650" y="12383"/>
                      <a:pt x="247650" y="28575"/>
                    </a:cubicBezTo>
                    <a:cubicBezTo>
                      <a:pt x="247650" y="44767"/>
                      <a:pt x="235268" y="57150"/>
                      <a:pt x="219075" y="57150"/>
                    </a:cubicBezTo>
                    <a:lnTo>
                      <a:pt x="28575" y="57150"/>
                    </a:lnTo>
                    <a:cubicBezTo>
                      <a:pt x="12382" y="57150"/>
                      <a:pt x="0" y="44767"/>
                      <a:pt x="0" y="28575"/>
                    </a:cubicBezTo>
                    <a:cubicBezTo>
                      <a:pt x="0" y="12383"/>
                      <a:pt x="12382" y="0"/>
                      <a:pt x="28575" y="0"/>
                    </a:cubicBezTo>
                    <a:close/>
                  </a:path>
                </a:pathLst>
              </a:custGeom>
              <a:grpFill/>
              <a:ln w="9525"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680FED05-A1B8-3D84-CDD8-4668A0AA8EDB}"/>
                  </a:ext>
                </a:extLst>
              </p:cNvPr>
              <p:cNvSpPr/>
              <p:nvPr/>
            </p:nvSpPr>
            <p:spPr>
              <a:xfrm>
                <a:off x="7349081" y="2188928"/>
                <a:ext cx="123825" cy="57150"/>
              </a:xfrm>
              <a:custGeom>
                <a:avLst/>
                <a:gdLst>
                  <a:gd name="connsiteX0" fmla="*/ 0 w 123825"/>
                  <a:gd name="connsiteY0" fmla="*/ 0 h 57150"/>
                  <a:gd name="connsiteX1" fmla="*/ 61913 w 123825"/>
                  <a:gd name="connsiteY1" fmla="*/ 57150 h 57150"/>
                  <a:gd name="connsiteX2" fmla="*/ 123825 w 123825"/>
                  <a:gd name="connsiteY2" fmla="*/ 0 h 57150"/>
                  <a:gd name="connsiteX3" fmla="*/ 0 w 123825"/>
                  <a:gd name="connsiteY3" fmla="*/ 0 h 57150"/>
                </a:gdLst>
                <a:ahLst/>
                <a:cxnLst>
                  <a:cxn ang="0">
                    <a:pos x="connsiteX0" y="connsiteY0"/>
                  </a:cxn>
                  <a:cxn ang="0">
                    <a:pos x="connsiteX1" y="connsiteY1"/>
                  </a:cxn>
                  <a:cxn ang="0">
                    <a:pos x="connsiteX2" y="connsiteY2"/>
                  </a:cxn>
                  <a:cxn ang="0">
                    <a:pos x="connsiteX3" y="connsiteY3"/>
                  </a:cxn>
                </a:cxnLst>
                <a:rect l="l" t="t" r="r" b="b"/>
                <a:pathLst>
                  <a:path w="123825" h="57150">
                    <a:moveTo>
                      <a:pt x="0" y="0"/>
                    </a:moveTo>
                    <a:cubicBezTo>
                      <a:pt x="2857" y="32385"/>
                      <a:pt x="29527" y="57150"/>
                      <a:pt x="61913" y="57150"/>
                    </a:cubicBezTo>
                    <a:cubicBezTo>
                      <a:pt x="94298" y="57150"/>
                      <a:pt x="120968" y="32385"/>
                      <a:pt x="123825" y="0"/>
                    </a:cubicBezTo>
                    <a:lnTo>
                      <a:pt x="0" y="0"/>
                    </a:lnTo>
                    <a:close/>
                  </a:path>
                </a:pathLst>
              </a:custGeom>
              <a:grpFill/>
              <a:ln w="9525"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3496546A-29E1-4DDC-0002-78322F2D0C48}"/>
                  </a:ext>
                </a:extLst>
              </p:cNvPr>
              <p:cNvSpPr/>
              <p:nvPr/>
            </p:nvSpPr>
            <p:spPr>
              <a:xfrm>
                <a:off x="7163344" y="1445978"/>
                <a:ext cx="495300" cy="514350"/>
              </a:xfrm>
              <a:custGeom>
                <a:avLst/>
                <a:gdLst>
                  <a:gd name="connsiteX0" fmla="*/ 247650 w 495300"/>
                  <a:gd name="connsiteY0" fmla="*/ 0 h 514350"/>
                  <a:gd name="connsiteX1" fmla="*/ 247650 w 495300"/>
                  <a:gd name="connsiteY1" fmla="*/ 0 h 514350"/>
                  <a:gd name="connsiteX2" fmla="*/ 247650 w 495300"/>
                  <a:gd name="connsiteY2" fmla="*/ 0 h 514350"/>
                  <a:gd name="connsiteX3" fmla="*/ 0 w 495300"/>
                  <a:gd name="connsiteY3" fmla="*/ 244793 h 514350"/>
                  <a:gd name="connsiteX4" fmla="*/ 0 w 495300"/>
                  <a:gd name="connsiteY4" fmla="*/ 253365 h 514350"/>
                  <a:gd name="connsiteX5" fmla="*/ 17145 w 495300"/>
                  <a:gd name="connsiteY5" fmla="*/ 339090 h 514350"/>
                  <a:gd name="connsiteX6" fmla="*/ 60007 w 495300"/>
                  <a:gd name="connsiteY6" fmla="*/ 409575 h 514350"/>
                  <a:gd name="connsiteX7" fmla="*/ 118110 w 495300"/>
                  <a:gd name="connsiteY7" fmla="*/ 503873 h 514350"/>
                  <a:gd name="connsiteX8" fmla="*/ 135255 w 495300"/>
                  <a:gd name="connsiteY8" fmla="*/ 514350 h 514350"/>
                  <a:gd name="connsiteX9" fmla="*/ 360045 w 495300"/>
                  <a:gd name="connsiteY9" fmla="*/ 514350 h 514350"/>
                  <a:gd name="connsiteX10" fmla="*/ 377190 w 495300"/>
                  <a:gd name="connsiteY10" fmla="*/ 503873 h 514350"/>
                  <a:gd name="connsiteX11" fmla="*/ 435292 w 495300"/>
                  <a:gd name="connsiteY11" fmla="*/ 409575 h 514350"/>
                  <a:gd name="connsiteX12" fmla="*/ 478155 w 495300"/>
                  <a:gd name="connsiteY12" fmla="*/ 339090 h 514350"/>
                  <a:gd name="connsiteX13" fmla="*/ 495300 w 495300"/>
                  <a:gd name="connsiteY13" fmla="*/ 253365 h 514350"/>
                  <a:gd name="connsiteX14" fmla="*/ 495300 w 495300"/>
                  <a:gd name="connsiteY14" fmla="*/ 244793 h 514350"/>
                  <a:gd name="connsiteX15" fmla="*/ 247650 w 495300"/>
                  <a:gd name="connsiteY15" fmla="*/ 0 h 514350"/>
                  <a:gd name="connsiteX16" fmla="*/ 438150 w 495300"/>
                  <a:gd name="connsiteY16" fmla="*/ 252413 h 514350"/>
                  <a:gd name="connsiteX17" fmla="*/ 424815 w 495300"/>
                  <a:gd name="connsiteY17" fmla="*/ 319088 h 514350"/>
                  <a:gd name="connsiteX18" fmla="*/ 392430 w 495300"/>
                  <a:gd name="connsiteY18" fmla="*/ 371475 h 514350"/>
                  <a:gd name="connsiteX19" fmla="*/ 337185 w 495300"/>
                  <a:gd name="connsiteY19" fmla="*/ 457200 h 514350"/>
                  <a:gd name="connsiteX20" fmla="*/ 247650 w 495300"/>
                  <a:gd name="connsiteY20" fmla="*/ 457200 h 514350"/>
                  <a:gd name="connsiteX21" fmla="*/ 159068 w 495300"/>
                  <a:gd name="connsiteY21" fmla="*/ 457200 h 514350"/>
                  <a:gd name="connsiteX22" fmla="*/ 103823 w 495300"/>
                  <a:gd name="connsiteY22" fmla="*/ 371475 h 514350"/>
                  <a:gd name="connsiteX23" fmla="*/ 71438 w 495300"/>
                  <a:gd name="connsiteY23" fmla="*/ 319088 h 514350"/>
                  <a:gd name="connsiteX24" fmla="*/ 58103 w 495300"/>
                  <a:gd name="connsiteY24" fmla="*/ 252413 h 514350"/>
                  <a:gd name="connsiteX25" fmla="*/ 58103 w 495300"/>
                  <a:gd name="connsiteY25" fmla="*/ 244793 h 514350"/>
                  <a:gd name="connsiteX26" fmla="*/ 248602 w 495300"/>
                  <a:gd name="connsiteY26" fmla="*/ 56197 h 514350"/>
                  <a:gd name="connsiteX27" fmla="*/ 248602 w 495300"/>
                  <a:gd name="connsiteY27" fmla="*/ 56197 h 514350"/>
                  <a:gd name="connsiteX28" fmla="*/ 248602 w 495300"/>
                  <a:gd name="connsiteY28" fmla="*/ 56197 h 514350"/>
                  <a:gd name="connsiteX29" fmla="*/ 248602 w 495300"/>
                  <a:gd name="connsiteY29" fmla="*/ 56197 h 514350"/>
                  <a:gd name="connsiteX30" fmla="*/ 248602 w 495300"/>
                  <a:gd name="connsiteY30" fmla="*/ 56197 h 514350"/>
                  <a:gd name="connsiteX31" fmla="*/ 248602 w 495300"/>
                  <a:gd name="connsiteY31" fmla="*/ 56197 h 514350"/>
                  <a:gd name="connsiteX32" fmla="*/ 248602 w 495300"/>
                  <a:gd name="connsiteY32" fmla="*/ 56197 h 514350"/>
                  <a:gd name="connsiteX33" fmla="*/ 439103 w 495300"/>
                  <a:gd name="connsiteY33" fmla="*/ 244793 h 514350"/>
                  <a:gd name="connsiteX34" fmla="*/ 439103 w 495300"/>
                  <a:gd name="connsiteY34" fmla="*/ 252413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95300" h="514350">
                    <a:moveTo>
                      <a:pt x="247650" y="0"/>
                    </a:moveTo>
                    <a:cubicBezTo>
                      <a:pt x="247650" y="0"/>
                      <a:pt x="247650" y="0"/>
                      <a:pt x="247650" y="0"/>
                    </a:cubicBezTo>
                    <a:cubicBezTo>
                      <a:pt x="247650" y="0"/>
                      <a:pt x="247650" y="0"/>
                      <a:pt x="247650" y="0"/>
                    </a:cubicBezTo>
                    <a:cubicBezTo>
                      <a:pt x="112395" y="952"/>
                      <a:pt x="2857" y="109538"/>
                      <a:pt x="0" y="244793"/>
                    </a:cubicBezTo>
                    <a:lnTo>
                      <a:pt x="0" y="253365"/>
                    </a:lnTo>
                    <a:cubicBezTo>
                      <a:pt x="953" y="282893"/>
                      <a:pt x="6668" y="311468"/>
                      <a:pt x="17145" y="339090"/>
                    </a:cubicBezTo>
                    <a:cubicBezTo>
                      <a:pt x="27622" y="364808"/>
                      <a:pt x="41910" y="388620"/>
                      <a:pt x="60007" y="409575"/>
                    </a:cubicBezTo>
                    <a:cubicBezTo>
                      <a:pt x="82868" y="434340"/>
                      <a:pt x="107632" y="482918"/>
                      <a:pt x="118110" y="503873"/>
                    </a:cubicBezTo>
                    <a:cubicBezTo>
                      <a:pt x="120968" y="510540"/>
                      <a:pt x="127635" y="514350"/>
                      <a:pt x="135255" y="514350"/>
                    </a:cubicBezTo>
                    <a:lnTo>
                      <a:pt x="360045" y="514350"/>
                    </a:lnTo>
                    <a:cubicBezTo>
                      <a:pt x="367665" y="514350"/>
                      <a:pt x="374333" y="510540"/>
                      <a:pt x="377190" y="503873"/>
                    </a:cubicBezTo>
                    <a:cubicBezTo>
                      <a:pt x="387668" y="482918"/>
                      <a:pt x="412433" y="434340"/>
                      <a:pt x="435292" y="409575"/>
                    </a:cubicBezTo>
                    <a:cubicBezTo>
                      <a:pt x="453390" y="388620"/>
                      <a:pt x="468630" y="364808"/>
                      <a:pt x="478155" y="339090"/>
                    </a:cubicBezTo>
                    <a:cubicBezTo>
                      <a:pt x="488633" y="311468"/>
                      <a:pt x="494348" y="282893"/>
                      <a:pt x="495300" y="253365"/>
                    </a:cubicBezTo>
                    <a:lnTo>
                      <a:pt x="495300" y="244793"/>
                    </a:lnTo>
                    <a:cubicBezTo>
                      <a:pt x="492442" y="109538"/>
                      <a:pt x="382905" y="952"/>
                      <a:pt x="247650" y="0"/>
                    </a:cubicBezTo>
                    <a:close/>
                    <a:moveTo>
                      <a:pt x="438150" y="252413"/>
                    </a:moveTo>
                    <a:cubicBezTo>
                      <a:pt x="437198" y="275273"/>
                      <a:pt x="432435" y="298133"/>
                      <a:pt x="424815" y="319088"/>
                    </a:cubicBezTo>
                    <a:cubicBezTo>
                      <a:pt x="417195" y="338138"/>
                      <a:pt x="406717" y="356235"/>
                      <a:pt x="392430" y="371475"/>
                    </a:cubicBezTo>
                    <a:cubicBezTo>
                      <a:pt x="370523" y="398145"/>
                      <a:pt x="351473" y="426720"/>
                      <a:pt x="337185" y="457200"/>
                    </a:cubicBezTo>
                    <a:lnTo>
                      <a:pt x="247650" y="457200"/>
                    </a:lnTo>
                    <a:lnTo>
                      <a:pt x="159068" y="457200"/>
                    </a:lnTo>
                    <a:cubicBezTo>
                      <a:pt x="143827" y="426720"/>
                      <a:pt x="124777" y="398145"/>
                      <a:pt x="103823" y="371475"/>
                    </a:cubicBezTo>
                    <a:cubicBezTo>
                      <a:pt x="90488" y="356235"/>
                      <a:pt x="79057" y="338138"/>
                      <a:pt x="71438" y="319088"/>
                    </a:cubicBezTo>
                    <a:cubicBezTo>
                      <a:pt x="62865" y="298133"/>
                      <a:pt x="59055" y="275273"/>
                      <a:pt x="58103" y="252413"/>
                    </a:cubicBezTo>
                    <a:lnTo>
                      <a:pt x="58103" y="244793"/>
                    </a:lnTo>
                    <a:cubicBezTo>
                      <a:pt x="60007" y="140970"/>
                      <a:pt x="144780" y="57150"/>
                      <a:pt x="248602" y="56197"/>
                    </a:cubicBezTo>
                    <a:lnTo>
                      <a:pt x="248602" y="56197"/>
                    </a:lnTo>
                    <a:lnTo>
                      <a:pt x="248602" y="56197"/>
                    </a:lnTo>
                    <a:cubicBezTo>
                      <a:pt x="248602" y="56197"/>
                      <a:pt x="248602" y="56197"/>
                      <a:pt x="248602" y="56197"/>
                    </a:cubicBezTo>
                    <a:cubicBezTo>
                      <a:pt x="248602" y="56197"/>
                      <a:pt x="248602" y="56197"/>
                      <a:pt x="248602" y="56197"/>
                    </a:cubicBezTo>
                    <a:lnTo>
                      <a:pt x="248602" y="56197"/>
                    </a:lnTo>
                    <a:lnTo>
                      <a:pt x="248602" y="56197"/>
                    </a:lnTo>
                    <a:cubicBezTo>
                      <a:pt x="352425" y="57150"/>
                      <a:pt x="437198" y="140018"/>
                      <a:pt x="439103" y="244793"/>
                    </a:cubicBezTo>
                    <a:lnTo>
                      <a:pt x="439103" y="252413"/>
                    </a:lnTo>
                    <a:close/>
                  </a:path>
                </a:pathLst>
              </a:custGeom>
              <a:grpFill/>
              <a:ln w="9525" cap="flat">
                <a:noFill/>
                <a:prstDash val="solid"/>
                <a:miter/>
              </a:ln>
            </p:spPr>
            <p:txBody>
              <a:bodyPr rtlCol="0" anchor="ctr"/>
              <a:lstStyle/>
              <a:p>
                <a:endParaRPr lang="en-ID"/>
              </a:p>
            </p:txBody>
          </p:sp>
        </p:grpSp>
      </p:grpSp>
    </p:spTree>
    <p:extLst>
      <p:ext uri="{BB962C8B-B14F-4D97-AF65-F5344CB8AC3E}">
        <p14:creationId xmlns:p14="http://schemas.microsoft.com/office/powerpoint/2010/main" val="2906750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6"/>
                    </p:tgtEl>
                  </p:cond>
                </p:stCondLst>
                <p:endSync evt="end" delay="0">
                  <p:rtn val="all"/>
                </p:endSync>
                <p:childTnLst>
                  <p:par>
                    <p:cTn id="3" fill="hold">
                      <p:stCondLst>
                        <p:cond delay="0"/>
                      </p:stCondLst>
                      <p:childTnLst>
                        <p:par>
                          <p:cTn id="4" fill="hold">
                            <p:stCondLst>
                              <p:cond delay="0"/>
                            </p:stCondLst>
                            <p:childTnLst>
                              <p:par>
                                <p:cTn id="5" presetID="6" presetClass="emph" presetSubtype="0" autoRev="1" fill="hold" nodeType="clickEffect">
                                  <p:stCondLst>
                                    <p:cond delay="0"/>
                                  </p:stCondLst>
                                  <p:childTnLst>
                                    <p:animScale>
                                      <p:cBhvr>
                                        <p:cTn id="6" dur="100" fill="hold"/>
                                        <p:tgtEl>
                                          <p:spTgt spid="46"/>
                                        </p:tgtEl>
                                      </p:cBhvr>
                                      <p:by x="80000" y="80000"/>
                                    </p:animScale>
                                  </p:childTnLst>
                                </p:cTn>
                              </p:par>
                            </p:childTnLst>
                          </p:cTn>
                        </p:par>
                        <p:par>
                          <p:cTn id="7" fill="hold">
                            <p:stCondLst>
                              <p:cond delay="200"/>
                            </p:stCondLst>
                            <p:childTnLst>
                              <p:par>
                                <p:cTn id="8" presetID="22" presetClass="entr" presetSubtype="8" fill="hold" nodeType="after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left)">
                                      <p:cBhvr>
                                        <p:cTn id="10" dur="500"/>
                                        <p:tgtEl>
                                          <p:spTgt spid="47"/>
                                        </p:tgtEl>
                                      </p:cBhvr>
                                    </p:animEffect>
                                  </p:childTnLst>
                                </p:cTn>
                              </p:par>
                              <p:par>
                                <p:cTn id="11" presetID="22" presetClass="entr" presetSubtype="2" fill="hold" nodeType="with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ipe(right)">
                                      <p:cBhvr>
                                        <p:cTn id="13" dur="500"/>
                                        <p:tgtEl>
                                          <p:spTgt spid="48"/>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grpId="0" nodeType="withEffect">
                                  <p:stCondLst>
                                    <p:cond delay="2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nextCondLst>
                <p:cond evt="onClick" delay="0">
                  <p:tgtEl>
                    <p:spTgt spid="46"/>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22936494-F334-AC96-13F1-68C0E246EF12}"/>
              </a:ext>
            </a:extLst>
          </p:cNvPr>
          <p:cNvGrpSpPr/>
          <p:nvPr/>
        </p:nvGrpSpPr>
        <p:grpSpPr>
          <a:xfrm>
            <a:off x="1949777" y="2517171"/>
            <a:ext cx="8292440" cy="2233020"/>
            <a:chOff x="1949780" y="2484225"/>
            <a:chExt cx="8292440" cy="2233020"/>
          </a:xfrm>
          <a:effectLst>
            <a:outerShdw blurRad="127000" sx="106000" sy="106000" algn="ctr" rotWithShape="0">
              <a:prstClr val="black">
                <a:alpha val="40000"/>
              </a:prstClr>
            </a:outerShdw>
          </a:effectLst>
        </p:grpSpPr>
        <p:grpSp>
          <p:nvGrpSpPr>
            <p:cNvPr id="34" name="Group 33">
              <a:extLst>
                <a:ext uri="{FF2B5EF4-FFF2-40B4-BE49-F238E27FC236}">
                  <a16:creationId xmlns:a16="http://schemas.microsoft.com/office/drawing/2014/main" id="{F9594229-78F2-CB76-2D18-1D1FC91E1AF4}"/>
                </a:ext>
              </a:extLst>
            </p:cNvPr>
            <p:cNvGrpSpPr/>
            <p:nvPr/>
          </p:nvGrpSpPr>
          <p:grpSpPr>
            <a:xfrm>
              <a:off x="1949780" y="2484225"/>
              <a:ext cx="8292440" cy="2233020"/>
              <a:chOff x="4162302" y="2430695"/>
              <a:chExt cx="8292440" cy="2233020"/>
            </a:xfrm>
          </p:grpSpPr>
          <p:cxnSp>
            <p:nvCxnSpPr>
              <p:cNvPr id="12" name="Straight Connector 11">
                <a:extLst>
                  <a:ext uri="{FF2B5EF4-FFF2-40B4-BE49-F238E27FC236}">
                    <a16:creationId xmlns:a16="http://schemas.microsoft.com/office/drawing/2014/main" id="{01D5316C-DC81-43FD-B3C4-5417FE01E2D9}"/>
                  </a:ext>
                </a:extLst>
              </p:cNvPr>
              <p:cNvCxnSpPr>
                <a:cxnSpLocks/>
                <a:endCxn id="18" idx="0"/>
              </p:cNvCxnSpPr>
              <p:nvPr/>
            </p:nvCxnSpPr>
            <p:spPr>
              <a:xfrm>
                <a:off x="4162302" y="2430695"/>
                <a:ext cx="2966829" cy="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4DA6A27-192A-B35B-6190-3FFDEBCE916B}"/>
                  </a:ext>
                </a:extLst>
              </p:cNvPr>
              <p:cNvCxnSpPr>
                <a:cxnSpLocks/>
                <a:stCxn id="18" idx="2"/>
              </p:cNvCxnSpPr>
              <p:nvPr/>
            </p:nvCxnSpPr>
            <p:spPr>
              <a:xfrm>
                <a:off x="7777844" y="2776410"/>
                <a:ext cx="1061356" cy="154159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Arc 17">
                <a:extLst>
                  <a:ext uri="{FF2B5EF4-FFF2-40B4-BE49-F238E27FC236}">
                    <a16:creationId xmlns:a16="http://schemas.microsoft.com/office/drawing/2014/main" id="{9EE07D78-3B4A-F0A5-528B-16BE05BEAEC6}"/>
                  </a:ext>
                </a:extLst>
              </p:cNvPr>
              <p:cNvSpPr/>
              <p:nvPr/>
            </p:nvSpPr>
            <p:spPr>
              <a:xfrm>
                <a:off x="6347638" y="2430695"/>
                <a:ext cx="1562986" cy="1562986"/>
              </a:xfrm>
              <a:prstGeom prst="arc">
                <a:avLst>
                  <a:gd name="adj1" fmla="val 16200000"/>
                  <a:gd name="adj2" fmla="val 1956651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1" name="Arc 20">
                <a:extLst>
                  <a:ext uri="{FF2B5EF4-FFF2-40B4-BE49-F238E27FC236}">
                    <a16:creationId xmlns:a16="http://schemas.microsoft.com/office/drawing/2014/main" id="{B619F8A9-7EFE-B93D-8B23-379D1003FCFB}"/>
                  </a:ext>
                </a:extLst>
              </p:cNvPr>
              <p:cNvSpPr/>
              <p:nvPr/>
            </p:nvSpPr>
            <p:spPr>
              <a:xfrm flipH="1" flipV="1">
                <a:off x="8706420" y="3100729"/>
                <a:ext cx="1562986" cy="1562986"/>
              </a:xfrm>
              <a:prstGeom prst="arc">
                <a:avLst>
                  <a:gd name="adj1" fmla="val 16200000"/>
                  <a:gd name="adj2" fmla="val 1956651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33" name="Straight Connector 32">
                <a:extLst>
                  <a:ext uri="{FF2B5EF4-FFF2-40B4-BE49-F238E27FC236}">
                    <a16:creationId xmlns:a16="http://schemas.microsoft.com/office/drawing/2014/main" id="{06FD4745-0703-04C3-48FF-DC114E3B6F86}"/>
                  </a:ext>
                </a:extLst>
              </p:cNvPr>
              <p:cNvCxnSpPr>
                <a:cxnSpLocks/>
              </p:cNvCxnSpPr>
              <p:nvPr/>
            </p:nvCxnSpPr>
            <p:spPr>
              <a:xfrm>
                <a:off x="9487913" y="4663715"/>
                <a:ext cx="2966829" cy="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C90448AD-59E8-2537-540D-F4E6822411C2}"/>
                </a:ext>
              </a:extLst>
            </p:cNvPr>
            <p:cNvGrpSpPr/>
            <p:nvPr/>
          </p:nvGrpSpPr>
          <p:grpSpPr>
            <a:xfrm flipH="1">
              <a:off x="1949780" y="2484225"/>
              <a:ext cx="8292440" cy="2233020"/>
              <a:chOff x="4162302" y="2430695"/>
              <a:chExt cx="8292440" cy="2233020"/>
            </a:xfrm>
          </p:grpSpPr>
          <p:cxnSp>
            <p:nvCxnSpPr>
              <p:cNvPr id="36" name="Straight Connector 35">
                <a:extLst>
                  <a:ext uri="{FF2B5EF4-FFF2-40B4-BE49-F238E27FC236}">
                    <a16:creationId xmlns:a16="http://schemas.microsoft.com/office/drawing/2014/main" id="{A6CF72F9-3E30-95B6-B874-9E7CE6E91391}"/>
                  </a:ext>
                </a:extLst>
              </p:cNvPr>
              <p:cNvCxnSpPr>
                <a:cxnSpLocks/>
                <a:endCxn id="38" idx="0"/>
              </p:cNvCxnSpPr>
              <p:nvPr/>
            </p:nvCxnSpPr>
            <p:spPr>
              <a:xfrm>
                <a:off x="4162302" y="2430695"/>
                <a:ext cx="2966829" cy="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F3E7D48-2ED9-9C07-BFF7-5D69D44EC31E}"/>
                  </a:ext>
                </a:extLst>
              </p:cNvPr>
              <p:cNvCxnSpPr>
                <a:cxnSpLocks/>
                <a:stCxn id="38" idx="2"/>
              </p:cNvCxnSpPr>
              <p:nvPr/>
            </p:nvCxnSpPr>
            <p:spPr>
              <a:xfrm>
                <a:off x="7777844" y="2776410"/>
                <a:ext cx="1061356" cy="154159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8" name="Arc 37">
                <a:extLst>
                  <a:ext uri="{FF2B5EF4-FFF2-40B4-BE49-F238E27FC236}">
                    <a16:creationId xmlns:a16="http://schemas.microsoft.com/office/drawing/2014/main" id="{8B890948-E673-30BA-5CFA-6477EED0543F}"/>
                  </a:ext>
                </a:extLst>
              </p:cNvPr>
              <p:cNvSpPr/>
              <p:nvPr/>
            </p:nvSpPr>
            <p:spPr>
              <a:xfrm>
                <a:off x="6347638" y="2430695"/>
                <a:ext cx="1562986" cy="1562986"/>
              </a:xfrm>
              <a:prstGeom prst="arc">
                <a:avLst>
                  <a:gd name="adj1" fmla="val 16200000"/>
                  <a:gd name="adj2" fmla="val 1956651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39" name="Arc 38">
                <a:extLst>
                  <a:ext uri="{FF2B5EF4-FFF2-40B4-BE49-F238E27FC236}">
                    <a16:creationId xmlns:a16="http://schemas.microsoft.com/office/drawing/2014/main" id="{926C2B98-0FDA-94E8-9E3E-967C00CD9E85}"/>
                  </a:ext>
                </a:extLst>
              </p:cNvPr>
              <p:cNvSpPr/>
              <p:nvPr/>
            </p:nvSpPr>
            <p:spPr>
              <a:xfrm flipH="1" flipV="1">
                <a:off x="8706420" y="3100729"/>
                <a:ext cx="1562986" cy="1562986"/>
              </a:xfrm>
              <a:prstGeom prst="arc">
                <a:avLst>
                  <a:gd name="adj1" fmla="val 16200000"/>
                  <a:gd name="adj2" fmla="val 1956651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40" name="Straight Connector 39">
                <a:extLst>
                  <a:ext uri="{FF2B5EF4-FFF2-40B4-BE49-F238E27FC236}">
                    <a16:creationId xmlns:a16="http://schemas.microsoft.com/office/drawing/2014/main" id="{9DB5E6C7-E403-3ED2-FC8D-116043E5FBA8}"/>
                  </a:ext>
                </a:extLst>
              </p:cNvPr>
              <p:cNvCxnSpPr>
                <a:cxnSpLocks/>
              </p:cNvCxnSpPr>
              <p:nvPr/>
            </p:nvCxnSpPr>
            <p:spPr>
              <a:xfrm>
                <a:off x="9487913" y="4663715"/>
                <a:ext cx="2966829" cy="0"/>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grpSp>
        <p:nvGrpSpPr>
          <p:cNvPr id="24" name="Group 23">
            <a:extLst>
              <a:ext uri="{FF2B5EF4-FFF2-40B4-BE49-F238E27FC236}">
                <a16:creationId xmlns:a16="http://schemas.microsoft.com/office/drawing/2014/main" id="{038F837D-0D91-1A73-E245-DA2E0140BAC7}"/>
              </a:ext>
            </a:extLst>
          </p:cNvPr>
          <p:cNvGrpSpPr/>
          <p:nvPr/>
        </p:nvGrpSpPr>
        <p:grpSpPr>
          <a:xfrm>
            <a:off x="854660" y="488624"/>
            <a:ext cx="6750600" cy="661409"/>
            <a:chOff x="854660" y="488625"/>
            <a:chExt cx="3929229" cy="495300"/>
          </a:xfrm>
        </p:grpSpPr>
        <p:sp>
          <p:nvSpPr>
            <p:cNvPr id="25" name="Rectangle: Rounded Corners 24">
              <a:extLst>
                <a:ext uri="{FF2B5EF4-FFF2-40B4-BE49-F238E27FC236}">
                  <a16:creationId xmlns:a16="http://schemas.microsoft.com/office/drawing/2014/main" id="{D8CB7F84-20CD-4C08-B727-8C33BECC1A4C}"/>
                </a:ext>
              </a:extLst>
            </p:cNvPr>
            <p:cNvSpPr/>
            <p:nvPr/>
          </p:nvSpPr>
          <p:spPr>
            <a:xfrm>
              <a:off x="854660" y="488625"/>
              <a:ext cx="3464677" cy="495300"/>
            </a:xfrm>
            <a:prstGeom prst="roundRect">
              <a:avLst>
                <a:gd name="adj" fmla="val 50000"/>
              </a:avLst>
            </a:prstGeom>
            <a:solidFill>
              <a:schemeClr val="tx1">
                <a:lumMod val="85000"/>
                <a:lumOff val="15000"/>
              </a:schemeClr>
            </a:solidFill>
            <a:ln>
              <a:noFill/>
            </a:ln>
            <a:effectLst>
              <a:glow rad="254000">
                <a:srgbClr val="70CA85">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6" name="TextBox 25">
              <a:extLst>
                <a:ext uri="{FF2B5EF4-FFF2-40B4-BE49-F238E27FC236}">
                  <a16:creationId xmlns:a16="http://schemas.microsoft.com/office/drawing/2014/main" id="{54972896-5C2E-F8A6-6C8C-D5B79EE23EAA}"/>
                </a:ext>
              </a:extLst>
            </p:cNvPr>
            <p:cNvSpPr txBox="1"/>
            <p:nvPr/>
          </p:nvSpPr>
          <p:spPr>
            <a:xfrm>
              <a:off x="1054146" y="603644"/>
              <a:ext cx="1463734" cy="338554"/>
            </a:xfrm>
            <a:prstGeom prst="rect">
              <a:avLst/>
            </a:prstGeom>
            <a:noFill/>
          </p:spPr>
          <p:txBody>
            <a:bodyPr wrap="none" rtlCol="0">
              <a:spAutoFit/>
            </a:bodyPr>
            <a:lstStyle/>
            <a:p>
              <a:pPr algn="ctr"/>
              <a:r>
                <a:rPr lang="en-ID" sz="1600" spc="300" dirty="0">
                  <a:gradFill>
                    <a:gsLst>
                      <a:gs pos="3000">
                        <a:srgbClr val="1EEA4F"/>
                      </a:gs>
                      <a:gs pos="61000">
                        <a:srgbClr val="99F5AF"/>
                      </a:gs>
                    </a:gsLst>
                    <a:lin ang="4800000" scaled="0"/>
                  </a:gradFill>
                  <a:latin typeface="BigNoodleTitling" panose="02000708030402040100" pitchFamily="2" charset="0"/>
                </a:rPr>
                <a:t>Challenges</a:t>
              </a:r>
            </a:p>
          </p:txBody>
        </p:sp>
        <p:sp>
          <p:nvSpPr>
            <p:cNvPr id="27" name="TextBox 26">
              <a:hlinkClick r:id="rId2" action="ppaction://hlinksldjump"/>
              <a:extLst>
                <a:ext uri="{FF2B5EF4-FFF2-40B4-BE49-F238E27FC236}">
                  <a16:creationId xmlns:a16="http://schemas.microsoft.com/office/drawing/2014/main" id="{8F92D9D6-0DA0-F198-0022-C57EEE3E9C6F}"/>
                </a:ext>
              </a:extLst>
            </p:cNvPr>
            <p:cNvSpPr txBox="1"/>
            <p:nvPr/>
          </p:nvSpPr>
          <p:spPr>
            <a:xfrm>
              <a:off x="1653993" y="598375"/>
              <a:ext cx="3129896" cy="338554"/>
            </a:xfrm>
            <a:prstGeom prst="rect">
              <a:avLst/>
            </a:prstGeom>
            <a:noFill/>
          </p:spPr>
          <p:txBody>
            <a:bodyPr wrap="none" rtlCol="0">
              <a:spAutoFit/>
            </a:bodyPr>
            <a:lstStyle/>
            <a:p>
              <a:pPr algn="ctr"/>
              <a:r>
                <a:rPr lang="en-US" sz="1600" spc="300" dirty="0">
                  <a:solidFill>
                    <a:schemeClr val="bg1"/>
                  </a:solidFill>
                  <a:latin typeface="BigNoodleTitling" panose="02000708030402040100" pitchFamily="2" charset="0"/>
                </a:rPr>
                <a:t>Successes and Milestone</a:t>
              </a:r>
              <a:endParaRPr lang="en-ID" sz="1600" spc="300" dirty="0">
                <a:solidFill>
                  <a:schemeClr val="bg1"/>
                </a:solidFill>
                <a:latin typeface="BigNoodleTitling" panose="02000708030402040100" pitchFamily="2" charset="0"/>
              </a:endParaRPr>
            </a:p>
          </p:txBody>
        </p:sp>
      </p:grpSp>
      <p:sp>
        <p:nvSpPr>
          <p:cNvPr id="8" name="Oval 7">
            <a:extLst>
              <a:ext uri="{FF2B5EF4-FFF2-40B4-BE49-F238E27FC236}">
                <a16:creationId xmlns:a16="http://schemas.microsoft.com/office/drawing/2014/main" id="{072CF8FA-884E-8541-2D93-D9DA888108F7}"/>
              </a:ext>
            </a:extLst>
          </p:cNvPr>
          <p:cNvSpPr/>
          <p:nvPr/>
        </p:nvSpPr>
        <p:spPr>
          <a:xfrm>
            <a:off x="371475" y="324159"/>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9F5A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1EEA4F"/>
                    </a:gs>
                    <a:gs pos="100000">
                      <a:srgbClr val="99F5AF"/>
                    </a:gs>
                  </a:gsLst>
                  <a:lin ang="4800000" scaled="0"/>
                </a:gradFill>
                <a:latin typeface="BigNoodleTitling" panose="02000708030402040100" pitchFamily="2" charset="0"/>
              </a:rPr>
              <a:t>R2</a:t>
            </a:r>
            <a:endParaRPr lang="en-ID" dirty="0">
              <a:gradFill>
                <a:gsLst>
                  <a:gs pos="23000">
                    <a:srgbClr val="1EEA4F"/>
                  </a:gs>
                  <a:gs pos="100000">
                    <a:srgbClr val="99F5AF"/>
                  </a:gs>
                </a:gsLst>
                <a:lin ang="4800000" scaled="0"/>
              </a:gradFill>
              <a:latin typeface="BigNoodleTitling" panose="02000708030402040100" pitchFamily="2" charset="0"/>
            </a:endParaRPr>
          </a:p>
        </p:txBody>
      </p:sp>
      <p:sp>
        <p:nvSpPr>
          <p:cNvPr id="28" name="Rectangle: Rounded Corners 27">
            <a:hlinkClick r:id="rId3" action="ppaction://hlinksldjump"/>
            <a:extLst>
              <a:ext uri="{FF2B5EF4-FFF2-40B4-BE49-F238E27FC236}">
                <a16:creationId xmlns:a16="http://schemas.microsoft.com/office/drawing/2014/main" id="{3B0286C9-6191-8A4B-B771-CFC5B2277D28}"/>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70CA85">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70CA85"/>
                    </a:gs>
                    <a:gs pos="100000">
                      <a:srgbClr val="1EEA4F"/>
                    </a:gs>
                  </a:gsLst>
                  <a:lin ang="0" scaled="0"/>
                </a:gradFill>
                <a:latin typeface="BigNoodleTitling" panose="02000708030402040100" pitchFamily="2" charset="0"/>
              </a:rPr>
              <a:t>back</a:t>
            </a:r>
            <a:endParaRPr lang="en-ID" sz="1600" dirty="0">
              <a:gradFill>
                <a:gsLst>
                  <a:gs pos="23000">
                    <a:srgbClr val="70CA85"/>
                  </a:gs>
                  <a:gs pos="100000">
                    <a:srgbClr val="1EEA4F"/>
                  </a:gs>
                </a:gsLst>
                <a:lin ang="0" scaled="0"/>
              </a:gradFill>
              <a:latin typeface="BigNoodleTitling" panose="02000708030402040100" pitchFamily="2" charset="0"/>
            </a:endParaRPr>
          </a:p>
        </p:txBody>
      </p:sp>
      <p:sp>
        <p:nvSpPr>
          <p:cNvPr id="2" name="TextBox 1">
            <a:extLst>
              <a:ext uri="{FF2B5EF4-FFF2-40B4-BE49-F238E27FC236}">
                <a16:creationId xmlns:a16="http://schemas.microsoft.com/office/drawing/2014/main" id="{6E3DE8CE-ECEB-22EC-8D6A-7077B33423D8}"/>
              </a:ext>
            </a:extLst>
          </p:cNvPr>
          <p:cNvSpPr txBox="1"/>
          <p:nvPr/>
        </p:nvSpPr>
        <p:spPr>
          <a:xfrm>
            <a:off x="1033110" y="2784577"/>
            <a:ext cx="4604488" cy="1892826"/>
          </a:xfrm>
          <a:prstGeom prst="rect">
            <a:avLst/>
          </a:prstGeom>
          <a:noFill/>
        </p:spPr>
        <p:txBody>
          <a:bodyPr wrap="square">
            <a:spAutoFit/>
          </a:bodyPr>
          <a:lstStyle/>
          <a:p>
            <a:pPr algn="just"/>
            <a:r>
              <a:rPr lang="en-US" sz="1300" b="1" dirty="0">
                <a:solidFill>
                  <a:schemeClr val="bg1"/>
                </a:solidFill>
                <a:latin typeface="BigNoodleTitling" panose="02000708030402040100"/>
              </a:rPr>
              <a:t>1. NLP Ambiguity and Context Understanding:</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Challenge:</a:t>
            </a:r>
            <a:r>
              <a:rPr lang="en-US" sz="1300" dirty="0">
                <a:solidFill>
                  <a:schemeClr val="bg1"/>
                </a:solidFill>
                <a:latin typeface="BigNoodleTitling" panose="02000708030402040100"/>
              </a:rPr>
              <a:t> NLP systems may struggle with understanding ambiguous queries or capturing context accurately.</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Impact:</a:t>
            </a:r>
            <a:r>
              <a:rPr lang="en-US" sz="1300" dirty="0">
                <a:solidFill>
                  <a:schemeClr val="bg1"/>
                </a:solidFill>
                <a:latin typeface="BigNoodleTitling" panose="02000708030402040100"/>
              </a:rPr>
              <a:t> Users might receive responses that are contextually incorrect or not aligned with their intent.</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Mitigation:</a:t>
            </a:r>
            <a:r>
              <a:rPr lang="en-US" sz="1300" dirty="0">
                <a:solidFill>
                  <a:schemeClr val="bg1"/>
                </a:solidFill>
                <a:latin typeface="BigNoodleTitling" panose="02000708030402040100"/>
              </a:rPr>
              <a:t> Continuously refine NLP algorithms, employ contextual analysis techniques, and encourage users to provide clarifications when needed.</a:t>
            </a:r>
          </a:p>
          <a:p>
            <a:pPr marL="285750" indent="-285750" algn="just">
              <a:buFont typeface="Wingdings" panose="05000000000000000000" pitchFamily="2" charset="2"/>
              <a:buChar char="ü"/>
            </a:pPr>
            <a:endParaRPr lang="en-ID" sz="1300" dirty="0">
              <a:solidFill>
                <a:schemeClr val="bg1"/>
              </a:solidFill>
              <a:latin typeface="BigNoodleTitling" panose="02000708030402040100"/>
            </a:endParaRPr>
          </a:p>
        </p:txBody>
      </p:sp>
      <p:grpSp>
        <p:nvGrpSpPr>
          <p:cNvPr id="42" name="Group 41">
            <a:extLst>
              <a:ext uri="{FF2B5EF4-FFF2-40B4-BE49-F238E27FC236}">
                <a16:creationId xmlns:a16="http://schemas.microsoft.com/office/drawing/2014/main" id="{F8A02193-97CB-1DFC-4E9F-698947209AF2}"/>
              </a:ext>
            </a:extLst>
          </p:cNvPr>
          <p:cNvGrpSpPr/>
          <p:nvPr/>
        </p:nvGrpSpPr>
        <p:grpSpPr>
          <a:xfrm>
            <a:off x="1949777" y="2517170"/>
            <a:ext cx="8292440" cy="2233020"/>
            <a:chOff x="1949780" y="2484225"/>
            <a:chExt cx="8292440" cy="2233020"/>
          </a:xfrm>
          <a:effectLst>
            <a:glow rad="254000">
              <a:srgbClr val="70CA85">
                <a:alpha val="20000"/>
              </a:srgbClr>
            </a:glow>
          </a:effectLst>
        </p:grpSpPr>
        <p:grpSp>
          <p:nvGrpSpPr>
            <p:cNvPr id="43" name="Group 42">
              <a:extLst>
                <a:ext uri="{FF2B5EF4-FFF2-40B4-BE49-F238E27FC236}">
                  <a16:creationId xmlns:a16="http://schemas.microsoft.com/office/drawing/2014/main" id="{603920DD-9DBE-E952-1AF2-F24B10895D5D}"/>
                </a:ext>
              </a:extLst>
            </p:cNvPr>
            <p:cNvGrpSpPr/>
            <p:nvPr/>
          </p:nvGrpSpPr>
          <p:grpSpPr>
            <a:xfrm>
              <a:off x="1949780" y="2484225"/>
              <a:ext cx="8292440" cy="2233020"/>
              <a:chOff x="4162302" y="2430695"/>
              <a:chExt cx="8292440" cy="2233020"/>
            </a:xfrm>
          </p:grpSpPr>
          <p:cxnSp>
            <p:nvCxnSpPr>
              <p:cNvPr id="50" name="Straight Connector 49">
                <a:extLst>
                  <a:ext uri="{FF2B5EF4-FFF2-40B4-BE49-F238E27FC236}">
                    <a16:creationId xmlns:a16="http://schemas.microsoft.com/office/drawing/2014/main" id="{0144C84E-5EEF-E8EF-33F6-E68C33B195C9}"/>
                  </a:ext>
                </a:extLst>
              </p:cNvPr>
              <p:cNvCxnSpPr>
                <a:cxnSpLocks/>
                <a:endCxn id="52" idx="0"/>
              </p:cNvCxnSpPr>
              <p:nvPr/>
            </p:nvCxnSpPr>
            <p:spPr>
              <a:xfrm>
                <a:off x="4162302" y="2430695"/>
                <a:ext cx="2966829" cy="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9B1FD2C-26E3-79C0-9846-C02BD0DB8630}"/>
                  </a:ext>
                </a:extLst>
              </p:cNvPr>
              <p:cNvCxnSpPr>
                <a:cxnSpLocks/>
                <a:stCxn id="52" idx="2"/>
              </p:cNvCxnSpPr>
              <p:nvPr/>
            </p:nvCxnSpPr>
            <p:spPr>
              <a:xfrm>
                <a:off x="7777844" y="2776410"/>
                <a:ext cx="1061356" cy="154159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sp>
            <p:nvSpPr>
              <p:cNvPr id="52" name="Arc 51">
                <a:extLst>
                  <a:ext uri="{FF2B5EF4-FFF2-40B4-BE49-F238E27FC236}">
                    <a16:creationId xmlns:a16="http://schemas.microsoft.com/office/drawing/2014/main" id="{11D64CBF-06CD-D315-F6BA-2ECCFCD6ECAA}"/>
                  </a:ext>
                </a:extLst>
              </p:cNvPr>
              <p:cNvSpPr/>
              <p:nvPr/>
            </p:nvSpPr>
            <p:spPr>
              <a:xfrm>
                <a:off x="6347638" y="2430695"/>
                <a:ext cx="1562986" cy="1562986"/>
              </a:xfrm>
              <a:prstGeom prst="arc">
                <a:avLst>
                  <a:gd name="adj1" fmla="val 16200000"/>
                  <a:gd name="adj2" fmla="val 1956651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53" name="Arc 52">
                <a:extLst>
                  <a:ext uri="{FF2B5EF4-FFF2-40B4-BE49-F238E27FC236}">
                    <a16:creationId xmlns:a16="http://schemas.microsoft.com/office/drawing/2014/main" id="{7893FA04-529E-A194-961E-707561FC6B18}"/>
                  </a:ext>
                </a:extLst>
              </p:cNvPr>
              <p:cNvSpPr/>
              <p:nvPr/>
            </p:nvSpPr>
            <p:spPr>
              <a:xfrm flipH="1" flipV="1">
                <a:off x="8706420" y="3100729"/>
                <a:ext cx="1562986" cy="1562986"/>
              </a:xfrm>
              <a:prstGeom prst="arc">
                <a:avLst>
                  <a:gd name="adj1" fmla="val 16200000"/>
                  <a:gd name="adj2" fmla="val 1956651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54" name="Straight Connector 53">
                <a:extLst>
                  <a:ext uri="{FF2B5EF4-FFF2-40B4-BE49-F238E27FC236}">
                    <a16:creationId xmlns:a16="http://schemas.microsoft.com/office/drawing/2014/main" id="{1549FEC1-4A72-A460-4B12-FF2E5CD32C05}"/>
                  </a:ext>
                </a:extLst>
              </p:cNvPr>
              <p:cNvCxnSpPr>
                <a:cxnSpLocks/>
              </p:cNvCxnSpPr>
              <p:nvPr/>
            </p:nvCxnSpPr>
            <p:spPr>
              <a:xfrm>
                <a:off x="9487913" y="4663715"/>
                <a:ext cx="2966829" cy="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CDEFCC02-6097-7EBC-61C6-CDF2A0BF64CB}"/>
                </a:ext>
              </a:extLst>
            </p:cNvPr>
            <p:cNvGrpSpPr/>
            <p:nvPr/>
          </p:nvGrpSpPr>
          <p:grpSpPr>
            <a:xfrm flipH="1">
              <a:off x="1949780" y="2484225"/>
              <a:ext cx="8292440" cy="2233020"/>
              <a:chOff x="4162302" y="2430695"/>
              <a:chExt cx="8292440" cy="2233020"/>
            </a:xfrm>
          </p:grpSpPr>
          <p:cxnSp>
            <p:nvCxnSpPr>
              <p:cNvPr id="45" name="Straight Connector 44">
                <a:extLst>
                  <a:ext uri="{FF2B5EF4-FFF2-40B4-BE49-F238E27FC236}">
                    <a16:creationId xmlns:a16="http://schemas.microsoft.com/office/drawing/2014/main" id="{B2DC40FA-E88A-A4B6-C1E6-61311294620A}"/>
                  </a:ext>
                </a:extLst>
              </p:cNvPr>
              <p:cNvCxnSpPr>
                <a:cxnSpLocks/>
                <a:endCxn id="47" idx="0"/>
              </p:cNvCxnSpPr>
              <p:nvPr/>
            </p:nvCxnSpPr>
            <p:spPr>
              <a:xfrm>
                <a:off x="4162302" y="2430695"/>
                <a:ext cx="2966829" cy="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840424C-FEA2-187A-E216-6E0B3D4DE570}"/>
                  </a:ext>
                </a:extLst>
              </p:cNvPr>
              <p:cNvCxnSpPr>
                <a:cxnSpLocks/>
                <a:stCxn id="47" idx="2"/>
              </p:cNvCxnSpPr>
              <p:nvPr/>
            </p:nvCxnSpPr>
            <p:spPr>
              <a:xfrm>
                <a:off x="7777844" y="2776410"/>
                <a:ext cx="1061356" cy="154159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sp>
            <p:nvSpPr>
              <p:cNvPr id="47" name="Arc 46">
                <a:extLst>
                  <a:ext uri="{FF2B5EF4-FFF2-40B4-BE49-F238E27FC236}">
                    <a16:creationId xmlns:a16="http://schemas.microsoft.com/office/drawing/2014/main" id="{AA419EA6-EE9D-5ED1-2BD2-F24F747EAE63}"/>
                  </a:ext>
                </a:extLst>
              </p:cNvPr>
              <p:cNvSpPr/>
              <p:nvPr/>
            </p:nvSpPr>
            <p:spPr>
              <a:xfrm>
                <a:off x="6347638" y="2430695"/>
                <a:ext cx="1562986" cy="1562986"/>
              </a:xfrm>
              <a:prstGeom prst="arc">
                <a:avLst>
                  <a:gd name="adj1" fmla="val 16200000"/>
                  <a:gd name="adj2" fmla="val 1956651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48" name="Arc 47">
                <a:extLst>
                  <a:ext uri="{FF2B5EF4-FFF2-40B4-BE49-F238E27FC236}">
                    <a16:creationId xmlns:a16="http://schemas.microsoft.com/office/drawing/2014/main" id="{DD53E277-DFFE-67E7-96D7-C2CBA0AAFABD}"/>
                  </a:ext>
                </a:extLst>
              </p:cNvPr>
              <p:cNvSpPr/>
              <p:nvPr/>
            </p:nvSpPr>
            <p:spPr>
              <a:xfrm flipH="1" flipV="1">
                <a:off x="8706420" y="3100729"/>
                <a:ext cx="1562986" cy="1562986"/>
              </a:xfrm>
              <a:prstGeom prst="arc">
                <a:avLst>
                  <a:gd name="adj1" fmla="val 16200000"/>
                  <a:gd name="adj2" fmla="val 1956651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49" name="Straight Connector 48">
                <a:extLst>
                  <a:ext uri="{FF2B5EF4-FFF2-40B4-BE49-F238E27FC236}">
                    <a16:creationId xmlns:a16="http://schemas.microsoft.com/office/drawing/2014/main" id="{040959A0-030F-F528-6BB7-A14CCDDAD475}"/>
                  </a:ext>
                </a:extLst>
              </p:cNvPr>
              <p:cNvCxnSpPr>
                <a:cxnSpLocks/>
              </p:cNvCxnSpPr>
              <p:nvPr/>
            </p:nvCxnSpPr>
            <p:spPr>
              <a:xfrm>
                <a:off x="9487913" y="4663715"/>
                <a:ext cx="2966829" cy="0"/>
              </a:xfrm>
              <a:prstGeom prst="line">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cxnSp>
        </p:grpSp>
      </p:grpSp>
      <p:sp>
        <p:nvSpPr>
          <p:cNvPr id="55" name="TextBox 54">
            <a:extLst>
              <a:ext uri="{FF2B5EF4-FFF2-40B4-BE49-F238E27FC236}">
                <a16:creationId xmlns:a16="http://schemas.microsoft.com/office/drawing/2014/main" id="{37088F67-62FC-5C0B-B6C9-89BB12672162}"/>
              </a:ext>
            </a:extLst>
          </p:cNvPr>
          <p:cNvSpPr txBox="1"/>
          <p:nvPr/>
        </p:nvSpPr>
        <p:spPr>
          <a:xfrm>
            <a:off x="6823474" y="2654855"/>
            <a:ext cx="5090058" cy="2292935"/>
          </a:xfrm>
          <a:prstGeom prst="rect">
            <a:avLst/>
          </a:prstGeom>
          <a:noFill/>
        </p:spPr>
        <p:txBody>
          <a:bodyPr wrap="square">
            <a:spAutoFit/>
          </a:bodyPr>
          <a:lstStyle/>
          <a:p>
            <a:pPr algn="just"/>
            <a:r>
              <a:rPr lang="en-US" sz="1300" b="1" dirty="0">
                <a:solidFill>
                  <a:schemeClr val="bg1"/>
                </a:solidFill>
                <a:latin typeface="BigNoodleTitling" panose="02000708030402040100"/>
              </a:rPr>
              <a:t>2. Integration with External Services:</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Challenge:</a:t>
            </a:r>
            <a:r>
              <a:rPr lang="en-US" sz="1300" dirty="0">
                <a:solidFill>
                  <a:schemeClr val="bg1"/>
                </a:solidFill>
                <a:latin typeface="BigNoodleTitling" panose="02000708030402040100"/>
              </a:rPr>
              <a:t> Integrating and maintaining connections with external services, such as weather APIs and YouTube, can pose technical challenges.</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Impact:</a:t>
            </a:r>
            <a:r>
              <a:rPr lang="en-US" sz="1300" dirty="0">
                <a:solidFill>
                  <a:schemeClr val="bg1"/>
                </a:solidFill>
                <a:latin typeface="BigNoodleTitling" panose="02000708030402040100"/>
              </a:rPr>
              <a:t> Disruptions in external service APIs or changes in their structure may affect the reliability and functionality of FusionEcho Chat.</a:t>
            </a:r>
          </a:p>
          <a:p>
            <a:pPr marL="285750" indent="-285750" algn="just">
              <a:buFont typeface="Wingdings" panose="05000000000000000000" pitchFamily="2" charset="2"/>
              <a:buChar char="ü"/>
            </a:pPr>
            <a:r>
              <a:rPr lang="en-US" sz="1300" b="1" dirty="0">
                <a:solidFill>
                  <a:schemeClr val="bg1"/>
                </a:solidFill>
                <a:latin typeface="BigNoodleTitling" panose="02000708030402040100"/>
              </a:rPr>
              <a:t>Mitigation:</a:t>
            </a:r>
            <a:r>
              <a:rPr lang="en-US" sz="1300" dirty="0">
                <a:solidFill>
                  <a:schemeClr val="bg1"/>
                </a:solidFill>
                <a:latin typeface="BigNoodleTitling" panose="02000708030402040100"/>
              </a:rPr>
              <a:t> Regularly update API integrations, monitor service status, and implement fallback mechanisms to ensure a seamless experience even when external services encounter issues.</a:t>
            </a:r>
          </a:p>
          <a:p>
            <a:pPr marL="285750" indent="-285750" algn="just">
              <a:buFont typeface="Wingdings" panose="05000000000000000000" pitchFamily="2" charset="2"/>
              <a:buChar char="ü"/>
            </a:pPr>
            <a:endParaRPr lang="en-ID" sz="1300" dirty="0">
              <a:solidFill>
                <a:schemeClr val="bg1"/>
              </a:solidFill>
              <a:latin typeface="BigNoodleTitling" panose="02000708030402040100"/>
            </a:endParaRPr>
          </a:p>
        </p:txBody>
      </p:sp>
      <p:grpSp>
        <p:nvGrpSpPr>
          <p:cNvPr id="59" name="BUTTON">
            <a:extLst>
              <a:ext uri="{FF2B5EF4-FFF2-40B4-BE49-F238E27FC236}">
                <a16:creationId xmlns:a16="http://schemas.microsoft.com/office/drawing/2014/main" id="{F389B26C-B1A0-799A-30E4-6DD135310E0F}"/>
              </a:ext>
            </a:extLst>
          </p:cNvPr>
          <p:cNvGrpSpPr/>
          <p:nvPr/>
        </p:nvGrpSpPr>
        <p:grpSpPr>
          <a:xfrm>
            <a:off x="5735997" y="3273681"/>
            <a:ext cx="720000" cy="720000"/>
            <a:chOff x="5735997" y="3273681"/>
            <a:chExt cx="720000" cy="720000"/>
          </a:xfrm>
        </p:grpSpPr>
        <p:sp>
          <p:nvSpPr>
            <p:cNvPr id="4" name="Oval 3">
              <a:extLst>
                <a:ext uri="{FF2B5EF4-FFF2-40B4-BE49-F238E27FC236}">
                  <a16:creationId xmlns:a16="http://schemas.microsoft.com/office/drawing/2014/main" id="{FAAAC9A0-86DF-F248-1A61-6AA99CF7D3BC}"/>
                </a:ext>
              </a:extLst>
            </p:cNvPr>
            <p:cNvSpPr/>
            <p:nvPr/>
          </p:nvSpPr>
          <p:spPr>
            <a:xfrm>
              <a:off x="5735997" y="3273681"/>
              <a:ext cx="720000" cy="72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Century Gothic" panose="020B0502020202020204" pitchFamily="34" charset="0"/>
              </a:endParaRPr>
            </a:p>
          </p:txBody>
        </p:sp>
        <p:sp>
          <p:nvSpPr>
            <p:cNvPr id="58" name="Graphic 56" descr="Magnifying glass">
              <a:extLst>
                <a:ext uri="{FF2B5EF4-FFF2-40B4-BE49-F238E27FC236}">
                  <a16:creationId xmlns:a16="http://schemas.microsoft.com/office/drawing/2014/main" id="{A573446F-DB4C-4E69-19C1-8C6756626D3C}"/>
                </a:ext>
              </a:extLst>
            </p:cNvPr>
            <p:cNvSpPr/>
            <p:nvPr/>
          </p:nvSpPr>
          <p:spPr>
            <a:xfrm>
              <a:off x="5932796" y="3478111"/>
              <a:ext cx="339707" cy="339974"/>
            </a:xfrm>
            <a:custGeom>
              <a:avLst/>
              <a:gdLst>
                <a:gd name="connsiteX0" fmla="*/ 312015 w 320283"/>
                <a:gd name="connsiteY0" fmla="*/ 271847 h 320535"/>
                <a:gd name="connsiteX1" fmla="*/ 261298 w 320283"/>
                <a:gd name="connsiteY1" fmla="*/ 221129 h 320535"/>
                <a:gd name="connsiteX2" fmla="*/ 236142 w 320283"/>
                <a:gd name="connsiteY2" fmla="*/ 213420 h 320535"/>
                <a:gd name="connsiteX3" fmla="*/ 218289 w 320283"/>
                <a:gd name="connsiteY3" fmla="*/ 195567 h 320535"/>
                <a:gd name="connsiteX4" fmla="*/ 243445 w 320283"/>
                <a:gd name="connsiteY4" fmla="*/ 121722 h 320535"/>
                <a:gd name="connsiteX5" fmla="*/ 121722 w 320283"/>
                <a:gd name="connsiteY5" fmla="*/ 0 h 320535"/>
                <a:gd name="connsiteX6" fmla="*/ 0 w 320283"/>
                <a:gd name="connsiteY6" fmla="*/ 121722 h 320535"/>
                <a:gd name="connsiteX7" fmla="*/ 121722 w 320283"/>
                <a:gd name="connsiteY7" fmla="*/ 243445 h 320535"/>
                <a:gd name="connsiteX8" fmla="*/ 195567 w 320283"/>
                <a:gd name="connsiteY8" fmla="*/ 218289 h 320535"/>
                <a:gd name="connsiteX9" fmla="*/ 213420 w 320283"/>
                <a:gd name="connsiteY9" fmla="*/ 236142 h 320535"/>
                <a:gd name="connsiteX10" fmla="*/ 221129 w 320283"/>
                <a:gd name="connsiteY10" fmla="*/ 261298 h 320535"/>
                <a:gd name="connsiteX11" fmla="*/ 271847 w 320283"/>
                <a:gd name="connsiteY11" fmla="*/ 312015 h 320535"/>
                <a:gd name="connsiteX12" fmla="*/ 292134 w 320283"/>
                <a:gd name="connsiteY12" fmla="*/ 320536 h 320535"/>
                <a:gd name="connsiteX13" fmla="*/ 312421 w 320283"/>
                <a:gd name="connsiteY13" fmla="*/ 312015 h 320535"/>
                <a:gd name="connsiteX14" fmla="*/ 312015 w 320283"/>
                <a:gd name="connsiteY14" fmla="*/ 271847 h 320535"/>
                <a:gd name="connsiteX15" fmla="*/ 121317 w 320283"/>
                <a:gd name="connsiteY15" fmla="*/ 218695 h 320535"/>
                <a:gd name="connsiteX16" fmla="*/ 23939 w 320283"/>
                <a:gd name="connsiteY16" fmla="*/ 121317 h 320535"/>
                <a:gd name="connsiteX17" fmla="*/ 121317 w 320283"/>
                <a:gd name="connsiteY17" fmla="*/ 23939 h 320535"/>
                <a:gd name="connsiteX18" fmla="*/ 218695 w 320283"/>
                <a:gd name="connsiteY18" fmla="*/ 121317 h 320535"/>
                <a:gd name="connsiteX19" fmla="*/ 121317 w 320283"/>
                <a:gd name="connsiteY19" fmla="*/ 218695 h 320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20283" h="320535">
                  <a:moveTo>
                    <a:pt x="312015" y="271847"/>
                  </a:moveTo>
                  <a:lnTo>
                    <a:pt x="261298" y="221129"/>
                  </a:lnTo>
                  <a:cubicBezTo>
                    <a:pt x="254400" y="214232"/>
                    <a:pt x="245068" y="211797"/>
                    <a:pt x="236142" y="213420"/>
                  </a:cubicBezTo>
                  <a:lnTo>
                    <a:pt x="218289" y="195567"/>
                  </a:lnTo>
                  <a:cubicBezTo>
                    <a:pt x="234113" y="175280"/>
                    <a:pt x="243445" y="149313"/>
                    <a:pt x="243445" y="121722"/>
                  </a:cubicBezTo>
                  <a:cubicBezTo>
                    <a:pt x="243445" y="54775"/>
                    <a:pt x="188670" y="0"/>
                    <a:pt x="121722" y="0"/>
                  </a:cubicBezTo>
                  <a:cubicBezTo>
                    <a:pt x="54775" y="0"/>
                    <a:pt x="0" y="54775"/>
                    <a:pt x="0" y="121722"/>
                  </a:cubicBezTo>
                  <a:cubicBezTo>
                    <a:pt x="0" y="188670"/>
                    <a:pt x="54775" y="243445"/>
                    <a:pt x="121722" y="243445"/>
                  </a:cubicBezTo>
                  <a:cubicBezTo>
                    <a:pt x="149313" y="243445"/>
                    <a:pt x="174875" y="234113"/>
                    <a:pt x="195567" y="218289"/>
                  </a:cubicBezTo>
                  <a:lnTo>
                    <a:pt x="213420" y="236142"/>
                  </a:lnTo>
                  <a:cubicBezTo>
                    <a:pt x="211797" y="245068"/>
                    <a:pt x="214232" y="254400"/>
                    <a:pt x="221129" y="261298"/>
                  </a:cubicBezTo>
                  <a:lnTo>
                    <a:pt x="271847" y="312015"/>
                  </a:lnTo>
                  <a:cubicBezTo>
                    <a:pt x="277527" y="317696"/>
                    <a:pt x="284831" y="320536"/>
                    <a:pt x="292134" y="320536"/>
                  </a:cubicBezTo>
                  <a:cubicBezTo>
                    <a:pt x="299437" y="320536"/>
                    <a:pt x="306741" y="317696"/>
                    <a:pt x="312421" y="312015"/>
                  </a:cubicBezTo>
                  <a:cubicBezTo>
                    <a:pt x="322970" y="300655"/>
                    <a:pt x="322970" y="282802"/>
                    <a:pt x="312015" y="271847"/>
                  </a:cubicBezTo>
                  <a:close/>
                  <a:moveTo>
                    <a:pt x="121317" y="218695"/>
                  </a:moveTo>
                  <a:cubicBezTo>
                    <a:pt x="67759" y="218695"/>
                    <a:pt x="23939" y="174875"/>
                    <a:pt x="23939" y="121317"/>
                  </a:cubicBezTo>
                  <a:cubicBezTo>
                    <a:pt x="23939" y="67759"/>
                    <a:pt x="67759" y="23939"/>
                    <a:pt x="121317" y="23939"/>
                  </a:cubicBezTo>
                  <a:cubicBezTo>
                    <a:pt x="174875" y="23939"/>
                    <a:pt x="218695" y="67759"/>
                    <a:pt x="218695" y="121317"/>
                  </a:cubicBezTo>
                  <a:cubicBezTo>
                    <a:pt x="218695" y="174875"/>
                    <a:pt x="174875" y="218695"/>
                    <a:pt x="121317" y="218695"/>
                  </a:cubicBezTo>
                  <a:close/>
                </a:path>
              </a:pathLst>
            </a:custGeom>
            <a:solidFill>
              <a:srgbClr val="70CA85"/>
            </a:solidFill>
            <a:ln w="3969" cap="flat">
              <a:noFill/>
              <a:prstDash val="solid"/>
              <a:miter/>
            </a:ln>
          </p:spPr>
          <p:txBody>
            <a:bodyPr rtlCol="0" anchor="ctr"/>
            <a:lstStyle/>
            <a:p>
              <a:endParaRPr lang="en-ID"/>
            </a:p>
          </p:txBody>
        </p:sp>
      </p:grpSp>
    </p:spTree>
    <p:extLst>
      <p:ext uri="{BB962C8B-B14F-4D97-AF65-F5344CB8AC3E}">
        <p14:creationId xmlns:p14="http://schemas.microsoft.com/office/powerpoint/2010/main" val="1252093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59"/>
                    </p:tgtEl>
                  </p:cond>
                </p:stCondLst>
                <p:endSync evt="end" delay="0">
                  <p:rtn val="all"/>
                </p:endSync>
                <p:childTnLst>
                  <p:par>
                    <p:cTn id="9" fill="hold">
                      <p:stCondLst>
                        <p:cond delay="0"/>
                      </p:stCondLst>
                      <p:childTnLst>
                        <p:par>
                          <p:cTn id="10" fill="hold">
                            <p:stCondLst>
                              <p:cond delay="0"/>
                            </p:stCondLst>
                            <p:childTnLst>
                              <p:par>
                                <p:cTn id="11" presetID="6" presetClass="emph" presetSubtype="0" autoRev="1" fill="hold" nodeType="clickEffect">
                                  <p:stCondLst>
                                    <p:cond delay="0"/>
                                  </p:stCondLst>
                                  <p:childTnLst>
                                    <p:animScale>
                                      <p:cBhvr>
                                        <p:cTn id="12" dur="100" fill="hold"/>
                                        <p:tgtEl>
                                          <p:spTgt spid="59"/>
                                        </p:tgtEl>
                                      </p:cBhvr>
                                      <p:by x="80000" y="80000"/>
                                    </p:animScale>
                                  </p:childTnLst>
                                </p:cTn>
                              </p:par>
                            </p:childTnLst>
                          </p:cTn>
                        </p:par>
                        <p:par>
                          <p:cTn id="13" fill="hold">
                            <p:stCondLst>
                              <p:cond delay="200"/>
                            </p:stCondLst>
                            <p:childTnLst>
                              <p:par>
                                <p:cTn id="14" presetID="16" presetClass="entr" presetSubtype="21" fill="hold"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barn(inVertical)">
                                      <p:cBhvr>
                                        <p:cTn id="16" dur="500"/>
                                        <p:tgtEl>
                                          <p:spTgt spid="42"/>
                                        </p:tgtEl>
                                      </p:cBhvr>
                                    </p:animEffect>
                                  </p:childTnLst>
                                </p:cTn>
                              </p:par>
                              <p:par>
                                <p:cTn id="17" presetID="10" presetClass="entr" presetSubtype="0" fill="hold" grpId="0" nodeType="withEffect">
                                  <p:stCondLst>
                                    <p:cond delay="2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55"/>
                                        </p:tgtEl>
                                        <p:attrNameLst>
                                          <p:attrName>style.visibility</p:attrName>
                                        </p:attrNameLst>
                                      </p:cBhvr>
                                      <p:to>
                                        <p:strVal val="visible"/>
                                      </p:to>
                                    </p:set>
                                    <p:animEffect transition="in" filter="fade">
                                      <p:cBhvr>
                                        <p:cTn id="22" dur="500"/>
                                        <p:tgtEl>
                                          <p:spTgt spid="55"/>
                                        </p:tgtEl>
                                      </p:cBhvr>
                                    </p:animEffect>
                                  </p:childTnLst>
                                </p:cTn>
                              </p:par>
                            </p:childTnLst>
                          </p:cTn>
                        </p:par>
                      </p:childTnLst>
                    </p:cTn>
                  </p:par>
                </p:childTnLst>
              </p:cTn>
              <p:nextCondLst>
                <p:cond evt="onClick" delay="0">
                  <p:tgtEl>
                    <p:spTgt spid="59"/>
                  </p:tgtEl>
                </p:cond>
              </p:nextCondLst>
            </p:seq>
          </p:childTnLst>
        </p:cTn>
      </p:par>
    </p:tnLst>
    <p:bldLst>
      <p:bldP spid="2" grpId="0"/>
      <p:bldP spid="5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41CB3024-BEA6-2BDF-9386-9DB61FAC37D9}"/>
              </a:ext>
            </a:extLst>
          </p:cNvPr>
          <p:cNvGrpSpPr/>
          <p:nvPr/>
        </p:nvGrpSpPr>
        <p:grpSpPr>
          <a:xfrm>
            <a:off x="854659" y="488624"/>
            <a:ext cx="6679605" cy="661445"/>
            <a:chOff x="854660" y="488625"/>
            <a:chExt cx="3998656" cy="495300"/>
          </a:xfrm>
        </p:grpSpPr>
        <p:sp>
          <p:nvSpPr>
            <p:cNvPr id="2" name="Rectangle: Rounded Corners 1">
              <a:extLst>
                <a:ext uri="{FF2B5EF4-FFF2-40B4-BE49-F238E27FC236}">
                  <a16:creationId xmlns:a16="http://schemas.microsoft.com/office/drawing/2014/main" id="{CEB2DB13-7EB6-511E-BE80-446747B28049}"/>
                </a:ext>
              </a:extLst>
            </p:cNvPr>
            <p:cNvSpPr/>
            <p:nvPr/>
          </p:nvSpPr>
          <p:spPr>
            <a:xfrm>
              <a:off x="854660" y="488625"/>
              <a:ext cx="3464677" cy="495300"/>
            </a:xfrm>
            <a:prstGeom prst="roundRect">
              <a:avLst>
                <a:gd name="adj" fmla="val 50000"/>
              </a:avLst>
            </a:prstGeom>
            <a:solidFill>
              <a:schemeClr val="tx1">
                <a:lumMod val="85000"/>
                <a:lumOff val="15000"/>
              </a:schemeClr>
            </a:solidFill>
            <a:ln>
              <a:noFill/>
            </a:ln>
            <a:effectLst>
              <a:glow rad="254000">
                <a:srgbClr val="70CA85">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TextBox 2">
              <a:hlinkClick r:id="rId2" action="ppaction://hlinksldjump"/>
              <a:extLst>
                <a:ext uri="{FF2B5EF4-FFF2-40B4-BE49-F238E27FC236}">
                  <a16:creationId xmlns:a16="http://schemas.microsoft.com/office/drawing/2014/main" id="{1796DFB2-6DC2-A9FA-E479-8C557363243E}"/>
                </a:ext>
              </a:extLst>
            </p:cNvPr>
            <p:cNvSpPr txBox="1"/>
            <p:nvPr/>
          </p:nvSpPr>
          <p:spPr>
            <a:xfrm>
              <a:off x="983740" y="579037"/>
              <a:ext cx="1463734"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Challenges</a:t>
              </a:r>
            </a:p>
          </p:txBody>
        </p:sp>
        <p:sp>
          <p:nvSpPr>
            <p:cNvPr id="4" name="TextBox 3">
              <a:extLst>
                <a:ext uri="{FF2B5EF4-FFF2-40B4-BE49-F238E27FC236}">
                  <a16:creationId xmlns:a16="http://schemas.microsoft.com/office/drawing/2014/main" id="{0553BCD1-C96D-C14C-124E-2A8C2CDCBCDE}"/>
                </a:ext>
              </a:extLst>
            </p:cNvPr>
            <p:cNvSpPr txBox="1"/>
            <p:nvPr/>
          </p:nvSpPr>
          <p:spPr>
            <a:xfrm>
              <a:off x="1604798" y="579037"/>
              <a:ext cx="3248518" cy="338554"/>
            </a:xfrm>
            <a:prstGeom prst="rect">
              <a:avLst/>
            </a:prstGeom>
            <a:noFill/>
          </p:spPr>
          <p:txBody>
            <a:bodyPr wrap="none" rtlCol="0">
              <a:spAutoFit/>
            </a:bodyPr>
            <a:lstStyle/>
            <a:p>
              <a:pPr algn="ctr"/>
              <a:r>
                <a:rPr lang="en-ID" sz="1600" spc="300" dirty="0">
                  <a:gradFill>
                    <a:gsLst>
                      <a:gs pos="3000">
                        <a:srgbClr val="1EEA4F"/>
                      </a:gs>
                      <a:gs pos="61000">
                        <a:srgbClr val="99F5AF"/>
                      </a:gs>
                    </a:gsLst>
                    <a:lin ang="4800000" scaled="0"/>
                  </a:gradFill>
                  <a:latin typeface="BigNoodleTitling" panose="02000708030402040100" pitchFamily="2" charset="0"/>
                </a:rPr>
                <a:t>Successes and Milestones</a:t>
              </a:r>
            </a:p>
          </p:txBody>
        </p:sp>
      </p:grpSp>
      <p:sp>
        <p:nvSpPr>
          <p:cNvPr id="8" name="Oval 7">
            <a:extLst>
              <a:ext uri="{FF2B5EF4-FFF2-40B4-BE49-F238E27FC236}">
                <a16:creationId xmlns:a16="http://schemas.microsoft.com/office/drawing/2014/main" id="{072CF8FA-884E-8541-2D93-D9DA888108F7}"/>
              </a:ext>
            </a:extLst>
          </p:cNvPr>
          <p:cNvSpPr/>
          <p:nvPr/>
        </p:nvSpPr>
        <p:spPr>
          <a:xfrm>
            <a:off x="371475" y="324159"/>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9F5A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1EEA4F"/>
                    </a:gs>
                    <a:gs pos="100000">
                      <a:srgbClr val="99F5AF"/>
                    </a:gs>
                  </a:gsLst>
                  <a:lin ang="4800000" scaled="0"/>
                </a:gradFill>
                <a:latin typeface="BigNoodleTitling" panose="02000708030402040100" pitchFamily="2" charset="0"/>
              </a:rPr>
              <a:t>R3</a:t>
            </a:r>
            <a:endParaRPr lang="en-ID" dirty="0">
              <a:gradFill>
                <a:gsLst>
                  <a:gs pos="23000">
                    <a:srgbClr val="1EEA4F"/>
                  </a:gs>
                  <a:gs pos="100000">
                    <a:srgbClr val="99F5AF"/>
                  </a:gs>
                </a:gsLst>
                <a:lin ang="4800000" scaled="0"/>
              </a:gradFill>
              <a:latin typeface="BigNoodleTitling" panose="02000708030402040100" pitchFamily="2" charset="0"/>
            </a:endParaRPr>
          </a:p>
        </p:txBody>
      </p:sp>
      <p:sp>
        <p:nvSpPr>
          <p:cNvPr id="9" name="Rectangle: Rounded Corners 8">
            <a:hlinkClick r:id="rId3" action="ppaction://hlinksldjump"/>
            <a:extLst>
              <a:ext uri="{FF2B5EF4-FFF2-40B4-BE49-F238E27FC236}">
                <a16:creationId xmlns:a16="http://schemas.microsoft.com/office/drawing/2014/main" id="{CB34C512-3C81-266D-AF8D-4DE889C2ABC1}"/>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70CA85">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70CA85"/>
                    </a:gs>
                    <a:gs pos="100000">
                      <a:srgbClr val="1EEA4F"/>
                    </a:gs>
                  </a:gsLst>
                  <a:lin ang="0" scaled="0"/>
                </a:gradFill>
                <a:latin typeface="BigNoodleTitling" panose="02000708030402040100" pitchFamily="2" charset="0"/>
              </a:rPr>
              <a:t>back</a:t>
            </a:r>
            <a:endParaRPr lang="en-ID" sz="1600" dirty="0">
              <a:gradFill>
                <a:gsLst>
                  <a:gs pos="23000">
                    <a:srgbClr val="70CA85"/>
                  </a:gs>
                  <a:gs pos="100000">
                    <a:srgbClr val="1EEA4F"/>
                  </a:gs>
                </a:gsLst>
                <a:lin ang="0" scaled="0"/>
              </a:gradFill>
              <a:latin typeface="BigNoodleTitling" panose="02000708030402040100" pitchFamily="2" charset="0"/>
            </a:endParaRPr>
          </a:p>
        </p:txBody>
      </p:sp>
      <p:grpSp>
        <p:nvGrpSpPr>
          <p:cNvPr id="26" name="Group 25">
            <a:extLst>
              <a:ext uri="{FF2B5EF4-FFF2-40B4-BE49-F238E27FC236}">
                <a16:creationId xmlns:a16="http://schemas.microsoft.com/office/drawing/2014/main" id="{24C40E24-8BA0-60C0-2400-AFA098376153}"/>
              </a:ext>
            </a:extLst>
          </p:cNvPr>
          <p:cNvGrpSpPr/>
          <p:nvPr/>
        </p:nvGrpSpPr>
        <p:grpSpPr>
          <a:xfrm>
            <a:off x="4461155" y="3408992"/>
            <a:ext cx="3269690" cy="1089897"/>
            <a:chOff x="3034857" y="3240548"/>
            <a:chExt cx="3853440" cy="1284480"/>
          </a:xfrm>
        </p:grpSpPr>
        <p:sp>
          <p:nvSpPr>
            <p:cNvPr id="22" name="Arc 21">
              <a:extLst>
                <a:ext uri="{FF2B5EF4-FFF2-40B4-BE49-F238E27FC236}">
                  <a16:creationId xmlns:a16="http://schemas.microsoft.com/office/drawing/2014/main" id="{B1D620B4-A884-E635-5A52-2C0F883A175C}"/>
                </a:ext>
              </a:extLst>
            </p:cNvPr>
            <p:cNvSpPr/>
            <p:nvPr/>
          </p:nvSpPr>
          <p:spPr>
            <a:xfrm>
              <a:off x="3034857" y="3240548"/>
              <a:ext cx="1284480" cy="1284480"/>
            </a:xfrm>
            <a:prstGeom prst="arc">
              <a:avLst>
                <a:gd name="adj1" fmla="val 10802063"/>
                <a:gd name="adj2" fmla="val 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3" name="Arc 22">
              <a:extLst>
                <a:ext uri="{FF2B5EF4-FFF2-40B4-BE49-F238E27FC236}">
                  <a16:creationId xmlns:a16="http://schemas.microsoft.com/office/drawing/2014/main" id="{94B68D0D-346B-2809-C8B6-2766759657D6}"/>
                </a:ext>
              </a:extLst>
            </p:cNvPr>
            <p:cNvSpPr/>
            <p:nvPr/>
          </p:nvSpPr>
          <p:spPr>
            <a:xfrm rot="10800000">
              <a:off x="4319337" y="3240548"/>
              <a:ext cx="1284480" cy="1284480"/>
            </a:xfrm>
            <a:prstGeom prst="arc">
              <a:avLst>
                <a:gd name="adj1" fmla="val 10802063"/>
                <a:gd name="adj2" fmla="val 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4" name="Arc 23">
              <a:extLst>
                <a:ext uri="{FF2B5EF4-FFF2-40B4-BE49-F238E27FC236}">
                  <a16:creationId xmlns:a16="http://schemas.microsoft.com/office/drawing/2014/main" id="{88AE1B4F-C313-D94A-E5F0-5E67C768E070}"/>
                </a:ext>
              </a:extLst>
            </p:cNvPr>
            <p:cNvSpPr/>
            <p:nvPr/>
          </p:nvSpPr>
          <p:spPr>
            <a:xfrm>
              <a:off x="5603817" y="3240548"/>
              <a:ext cx="1284480" cy="1284480"/>
            </a:xfrm>
            <a:prstGeom prst="arc">
              <a:avLst>
                <a:gd name="adj1" fmla="val 10802063"/>
                <a:gd name="adj2" fmla="val 0"/>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grpSp>
      <p:grpSp>
        <p:nvGrpSpPr>
          <p:cNvPr id="27" name="Group 26">
            <a:extLst>
              <a:ext uri="{FF2B5EF4-FFF2-40B4-BE49-F238E27FC236}">
                <a16:creationId xmlns:a16="http://schemas.microsoft.com/office/drawing/2014/main" id="{AEEFD857-E010-437E-11B6-EEB7EE281F12}"/>
              </a:ext>
            </a:extLst>
          </p:cNvPr>
          <p:cNvGrpSpPr/>
          <p:nvPr/>
        </p:nvGrpSpPr>
        <p:grpSpPr>
          <a:xfrm>
            <a:off x="4461155" y="3408992"/>
            <a:ext cx="3269690" cy="1089897"/>
            <a:chOff x="3034857" y="3240548"/>
            <a:chExt cx="3853440" cy="1284480"/>
          </a:xfrm>
          <a:effectLst>
            <a:glow rad="254000">
              <a:srgbClr val="70CA85">
                <a:alpha val="20000"/>
              </a:srgbClr>
            </a:glow>
          </a:effectLst>
        </p:grpSpPr>
        <p:sp>
          <p:nvSpPr>
            <p:cNvPr id="28" name="Arc 27">
              <a:extLst>
                <a:ext uri="{FF2B5EF4-FFF2-40B4-BE49-F238E27FC236}">
                  <a16:creationId xmlns:a16="http://schemas.microsoft.com/office/drawing/2014/main" id="{07829D19-5984-007D-828F-66BB4319D631}"/>
                </a:ext>
              </a:extLst>
            </p:cNvPr>
            <p:cNvSpPr/>
            <p:nvPr/>
          </p:nvSpPr>
          <p:spPr>
            <a:xfrm>
              <a:off x="3034857" y="3240548"/>
              <a:ext cx="1284480" cy="1284480"/>
            </a:xfrm>
            <a:prstGeom prst="arc">
              <a:avLst>
                <a:gd name="adj1" fmla="val 10802063"/>
                <a:gd name="adj2" fmla="val 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9" name="Arc 28">
              <a:extLst>
                <a:ext uri="{FF2B5EF4-FFF2-40B4-BE49-F238E27FC236}">
                  <a16:creationId xmlns:a16="http://schemas.microsoft.com/office/drawing/2014/main" id="{E89CEAF3-F193-127F-7ED5-601E44ED2AC7}"/>
                </a:ext>
              </a:extLst>
            </p:cNvPr>
            <p:cNvSpPr/>
            <p:nvPr/>
          </p:nvSpPr>
          <p:spPr>
            <a:xfrm rot="10800000">
              <a:off x="4319337" y="3240548"/>
              <a:ext cx="1284480" cy="1284480"/>
            </a:xfrm>
            <a:prstGeom prst="arc">
              <a:avLst>
                <a:gd name="adj1" fmla="val 10802063"/>
                <a:gd name="adj2" fmla="val 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30" name="Arc 29">
              <a:extLst>
                <a:ext uri="{FF2B5EF4-FFF2-40B4-BE49-F238E27FC236}">
                  <a16:creationId xmlns:a16="http://schemas.microsoft.com/office/drawing/2014/main" id="{A456D08A-53E9-099C-D686-A829B7269347}"/>
                </a:ext>
              </a:extLst>
            </p:cNvPr>
            <p:cNvSpPr/>
            <p:nvPr/>
          </p:nvSpPr>
          <p:spPr>
            <a:xfrm>
              <a:off x="5603817" y="3240548"/>
              <a:ext cx="1284480" cy="1284480"/>
            </a:xfrm>
            <a:prstGeom prst="arc">
              <a:avLst>
                <a:gd name="adj1" fmla="val 10802063"/>
                <a:gd name="adj2" fmla="val 0"/>
              </a:avLst>
            </a:prstGeom>
            <a:ln w="25400" cap="rnd">
              <a:solidFill>
                <a:srgbClr val="70CA8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grpSp>
      <p:sp>
        <p:nvSpPr>
          <p:cNvPr id="32" name="2">
            <a:extLst>
              <a:ext uri="{FF2B5EF4-FFF2-40B4-BE49-F238E27FC236}">
                <a16:creationId xmlns:a16="http://schemas.microsoft.com/office/drawing/2014/main" id="{384DA536-121C-1EB5-9FB3-B2C1EB148358}"/>
              </a:ext>
            </a:extLst>
          </p:cNvPr>
          <p:cNvSpPr/>
          <p:nvPr/>
        </p:nvSpPr>
        <p:spPr>
          <a:xfrm>
            <a:off x="5830950" y="3683940"/>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2</a:t>
            </a:r>
            <a:endParaRPr lang="en-ID" sz="1400" dirty="0">
              <a:latin typeface="Century Gothic" panose="020B0502020202020204" pitchFamily="34" charset="0"/>
            </a:endParaRPr>
          </a:p>
        </p:txBody>
      </p:sp>
      <p:sp>
        <p:nvSpPr>
          <p:cNvPr id="35" name="1">
            <a:extLst>
              <a:ext uri="{FF2B5EF4-FFF2-40B4-BE49-F238E27FC236}">
                <a16:creationId xmlns:a16="http://schemas.microsoft.com/office/drawing/2014/main" id="{A6D25EA4-80B3-93F7-CFF1-A373082B9478}"/>
              </a:ext>
            </a:extLst>
          </p:cNvPr>
          <p:cNvSpPr/>
          <p:nvPr/>
        </p:nvSpPr>
        <p:spPr>
          <a:xfrm>
            <a:off x="4741053" y="3674618"/>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1</a:t>
            </a:r>
            <a:endParaRPr lang="en-ID" sz="1400" dirty="0">
              <a:latin typeface="Century Gothic" panose="020B0502020202020204" pitchFamily="34" charset="0"/>
            </a:endParaRPr>
          </a:p>
        </p:txBody>
      </p:sp>
      <p:sp>
        <p:nvSpPr>
          <p:cNvPr id="38" name="3">
            <a:extLst>
              <a:ext uri="{FF2B5EF4-FFF2-40B4-BE49-F238E27FC236}">
                <a16:creationId xmlns:a16="http://schemas.microsoft.com/office/drawing/2014/main" id="{CFC99388-65DC-EF59-E6ED-05092D42CB23}"/>
              </a:ext>
            </a:extLst>
          </p:cNvPr>
          <p:cNvSpPr/>
          <p:nvPr/>
        </p:nvSpPr>
        <p:spPr>
          <a:xfrm>
            <a:off x="6920846" y="3671162"/>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3</a:t>
            </a:r>
            <a:endParaRPr lang="en-ID" sz="1400" dirty="0">
              <a:latin typeface="Century Gothic" panose="020B0502020202020204" pitchFamily="34" charset="0"/>
            </a:endParaRPr>
          </a:p>
        </p:txBody>
      </p:sp>
      <p:sp>
        <p:nvSpPr>
          <p:cNvPr id="40" name="TextBox 39">
            <a:extLst>
              <a:ext uri="{FF2B5EF4-FFF2-40B4-BE49-F238E27FC236}">
                <a16:creationId xmlns:a16="http://schemas.microsoft.com/office/drawing/2014/main" id="{EF8286F9-FB52-D987-FA97-EC5F51762604}"/>
              </a:ext>
            </a:extLst>
          </p:cNvPr>
          <p:cNvSpPr txBox="1"/>
          <p:nvPr/>
        </p:nvSpPr>
        <p:spPr>
          <a:xfrm>
            <a:off x="772413" y="3476886"/>
            <a:ext cx="3493996" cy="1769715"/>
          </a:xfrm>
          <a:prstGeom prst="rect">
            <a:avLst/>
          </a:prstGeom>
          <a:noFill/>
        </p:spPr>
        <p:txBody>
          <a:bodyPr wrap="square">
            <a:spAutoFit/>
          </a:bodyPr>
          <a:lstStyle/>
          <a:p>
            <a:pPr algn="just"/>
            <a:r>
              <a:rPr lang="en-US" sz="1400" b="1" dirty="0">
                <a:solidFill>
                  <a:schemeClr val="bg1"/>
                </a:solidFill>
                <a:latin typeface="BigNoodleTitling" panose="02000708030402040100"/>
              </a:rPr>
              <a:t>1. Feature Growth and User Engagement:</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Success:</a:t>
            </a:r>
            <a:r>
              <a:rPr lang="en-US" sz="1400" dirty="0">
                <a:solidFill>
                  <a:schemeClr val="bg1"/>
                </a:solidFill>
                <a:latin typeface="BigNoodleTitling" panose="02000708030402040100"/>
              </a:rPr>
              <a:t> Added features based on user feedback.</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Milestone:</a:t>
            </a:r>
            <a:r>
              <a:rPr lang="en-US" sz="1400" dirty="0">
                <a:solidFill>
                  <a:schemeClr val="bg1"/>
                </a:solidFill>
                <a:latin typeface="BigNoodleTitling" panose="02000708030402040100"/>
              </a:rPr>
              <a:t> Substantial increase in user adoption.</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Impact:</a:t>
            </a:r>
            <a:r>
              <a:rPr lang="en-US" sz="1400" dirty="0">
                <a:solidFill>
                  <a:schemeClr val="bg1"/>
                </a:solidFill>
                <a:latin typeface="BigNoodleTitling" panose="02000708030402040100"/>
              </a:rPr>
              <a:t> Demonstrates responsiveness to user needs.</a:t>
            </a:r>
          </a:p>
          <a:p>
            <a:pPr marL="171450" indent="-171450" algn="just">
              <a:buFont typeface="Wingdings" panose="05000000000000000000" pitchFamily="2" charset="2"/>
              <a:buChar char="Ø"/>
            </a:pPr>
            <a:endParaRPr lang="en-ID" sz="1100" dirty="0">
              <a:solidFill>
                <a:schemeClr val="bg1"/>
              </a:solidFill>
              <a:latin typeface="BigNoodleTitling" panose="02000708030402040100"/>
            </a:endParaRPr>
          </a:p>
        </p:txBody>
      </p:sp>
      <p:sp>
        <p:nvSpPr>
          <p:cNvPr id="41" name="TextBox 40">
            <a:extLst>
              <a:ext uri="{FF2B5EF4-FFF2-40B4-BE49-F238E27FC236}">
                <a16:creationId xmlns:a16="http://schemas.microsoft.com/office/drawing/2014/main" id="{91878DB8-20CB-B03F-9628-4BBFFE26E4FB}"/>
              </a:ext>
            </a:extLst>
          </p:cNvPr>
          <p:cNvSpPr txBox="1"/>
          <p:nvPr/>
        </p:nvSpPr>
        <p:spPr>
          <a:xfrm>
            <a:off x="7925591" y="3544782"/>
            <a:ext cx="3493996" cy="1815882"/>
          </a:xfrm>
          <a:prstGeom prst="rect">
            <a:avLst/>
          </a:prstGeom>
          <a:noFill/>
        </p:spPr>
        <p:txBody>
          <a:bodyPr wrap="square">
            <a:spAutoFit/>
          </a:bodyPr>
          <a:lstStyle/>
          <a:p>
            <a:pPr algn="just"/>
            <a:r>
              <a:rPr lang="en-US" sz="1400" b="1" dirty="0">
                <a:solidFill>
                  <a:schemeClr val="bg1"/>
                </a:solidFill>
                <a:latin typeface="BigNoodleTitling" panose="02000708030402040100"/>
              </a:rPr>
              <a:t>3. Cross-Platform Integration:</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Success:</a:t>
            </a:r>
            <a:r>
              <a:rPr lang="en-US" sz="1400" dirty="0">
                <a:solidFill>
                  <a:schemeClr val="bg1"/>
                </a:solidFill>
                <a:latin typeface="BigNoodleTitling" panose="02000708030402040100"/>
              </a:rPr>
              <a:t> Integrated with smart devices and popular platforms.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Milestone:</a:t>
            </a:r>
            <a:r>
              <a:rPr lang="en-US" sz="1400" dirty="0">
                <a:solidFill>
                  <a:schemeClr val="bg1"/>
                </a:solidFill>
                <a:latin typeface="BigNoodleTitling" panose="02000708030402040100"/>
              </a:rPr>
              <a:t> Compatibility with platforms like Alexa or Google Assistant.</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Impact:</a:t>
            </a:r>
            <a:r>
              <a:rPr lang="en-US" sz="1400" dirty="0">
                <a:solidFill>
                  <a:schemeClr val="bg1"/>
                </a:solidFill>
                <a:latin typeface="BigNoodleTitling" panose="02000708030402040100"/>
              </a:rPr>
              <a:t> Enhanced accessibility and convenience.</a:t>
            </a:r>
          </a:p>
          <a:p>
            <a:pPr marL="285750" indent="-285750" algn="just">
              <a:buFont typeface="Wingdings" panose="05000000000000000000" pitchFamily="2" charset="2"/>
              <a:buChar char="Ø"/>
            </a:pPr>
            <a:endParaRPr lang="en-ID" sz="1400" dirty="0">
              <a:solidFill>
                <a:schemeClr val="bg1"/>
              </a:solidFill>
              <a:latin typeface="BigNoodleTitling" panose="02000708030402040100"/>
            </a:endParaRPr>
          </a:p>
        </p:txBody>
      </p:sp>
      <p:sp>
        <p:nvSpPr>
          <p:cNvPr id="42" name="TextBox 41">
            <a:extLst>
              <a:ext uri="{FF2B5EF4-FFF2-40B4-BE49-F238E27FC236}">
                <a16:creationId xmlns:a16="http://schemas.microsoft.com/office/drawing/2014/main" id="{67D99808-FDAB-EB88-CA51-E24BC7614D36}"/>
              </a:ext>
            </a:extLst>
          </p:cNvPr>
          <p:cNvSpPr txBox="1"/>
          <p:nvPr/>
        </p:nvSpPr>
        <p:spPr>
          <a:xfrm>
            <a:off x="4349002" y="2167158"/>
            <a:ext cx="3493996" cy="1384995"/>
          </a:xfrm>
          <a:prstGeom prst="rect">
            <a:avLst/>
          </a:prstGeom>
          <a:noFill/>
        </p:spPr>
        <p:txBody>
          <a:bodyPr wrap="square">
            <a:spAutoFit/>
          </a:bodyPr>
          <a:lstStyle/>
          <a:p>
            <a:pPr algn="just"/>
            <a:r>
              <a:rPr lang="en-US" sz="1400" b="1" dirty="0">
                <a:solidFill>
                  <a:schemeClr val="bg1"/>
                </a:solidFill>
                <a:latin typeface="BigNoodleTitling" panose="02000708030402040100"/>
              </a:rPr>
              <a:t>2. Positive User Ratings: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Success:</a:t>
            </a:r>
            <a:r>
              <a:rPr lang="en-US" sz="1400" dirty="0">
                <a:solidFill>
                  <a:schemeClr val="bg1"/>
                </a:solidFill>
                <a:latin typeface="BigNoodleTitling" panose="02000708030402040100"/>
              </a:rPr>
              <a:t> Consistently high user satisfaction.</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Milestone:</a:t>
            </a:r>
            <a:r>
              <a:rPr lang="en-US" sz="1400" dirty="0">
                <a:solidFill>
                  <a:schemeClr val="bg1"/>
                </a:solidFill>
                <a:latin typeface="BigNoodleTitling" panose="02000708030402040100"/>
              </a:rPr>
              <a:t> Achieved 4.5/5 user rating.</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Impact:</a:t>
            </a:r>
            <a:r>
              <a:rPr lang="en-US" sz="1400" dirty="0">
                <a:solidFill>
                  <a:schemeClr val="bg1"/>
                </a:solidFill>
                <a:latin typeface="BigNoodleTitling" panose="02000708030402040100"/>
              </a:rPr>
              <a:t> Reflects positive user experience.</a:t>
            </a:r>
          </a:p>
          <a:p>
            <a:pPr marL="285750" indent="-285750" algn="just">
              <a:buFont typeface="Wingdings" panose="05000000000000000000" pitchFamily="2" charset="2"/>
              <a:buChar char="Ø"/>
            </a:pPr>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74836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1000"/>
                                        <p:tgtEl>
                                          <p:spTgt spid="27"/>
                                        </p:tgtEl>
                                      </p:cBhvr>
                                    </p:animEffect>
                                  </p:childTnLst>
                                </p:cTn>
                              </p:par>
                              <p:par>
                                <p:cTn id="8" presetID="12" presetClass="entr" presetSubtype="1"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 calcmode="lin" valueType="num">
                                      <p:cBhvr additive="base">
                                        <p:cTn id="10" dur="500"/>
                                        <p:tgtEl>
                                          <p:spTgt spid="35"/>
                                        </p:tgtEl>
                                        <p:attrNameLst>
                                          <p:attrName>ppt_y</p:attrName>
                                        </p:attrNameLst>
                                      </p:cBhvr>
                                      <p:tavLst>
                                        <p:tav tm="0">
                                          <p:val>
                                            <p:strVal val="#ppt_y-#ppt_h*1.125000"/>
                                          </p:val>
                                        </p:tav>
                                        <p:tav tm="100000">
                                          <p:val>
                                            <p:strVal val="#ppt_y"/>
                                          </p:val>
                                        </p:tav>
                                      </p:tavLst>
                                    </p:anim>
                                    <p:animEffect transition="in" filter="wipe(down)">
                                      <p:cBhvr>
                                        <p:cTn id="11" dur="500"/>
                                        <p:tgtEl>
                                          <p:spTgt spid="35"/>
                                        </p:tgtEl>
                                      </p:cBhvr>
                                    </p:animEffect>
                                  </p:childTnLst>
                                </p:cTn>
                              </p:par>
                              <p:par>
                                <p:cTn id="12" presetID="12" presetClass="entr" presetSubtype="4" fill="hold" grpId="0" nodeType="withEffect">
                                  <p:stCondLst>
                                    <p:cond delay="300"/>
                                  </p:stCondLst>
                                  <p:childTnLst>
                                    <p:set>
                                      <p:cBhvr>
                                        <p:cTn id="13" dur="1" fill="hold">
                                          <p:stCondLst>
                                            <p:cond delay="0"/>
                                          </p:stCondLst>
                                        </p:cTn>
                                        <p:tgtEl>
                                          <p:spTgt spid="32"/>
                                        </p:tgtEl>
                                        <p:attrNameLst>
                                          <p:attrName>style.visibility</p:attrName>
                                        </p:attrNameLst>
                                      </p:cBhvr>
                                      <p:to>
                                        <p:strVal val="visible"/>
                                      </p:to>
                                    </p:set>
                                    <p:anim calcmode="lin" valueType="num">
                                      <p:cBhvr additive="base">
                                        <p:cTn id="14" dur="500"/>
                                        <p:tgtEl>
                                          <p:spTgt spid="32"/>
                                        </p:tgtEl>
                                        <p:attrNameLst>
                                          <p:attrName>ppt_y</p:attrName>
                                        </p:attrNameLst>
                                      </p:cBhvr>
                                      <p:tavLst>
                                        <p:tav tm="0">
                                          <p:val>
                                            <p:strVal val="#ppt_y+#ppt_h*1.125000"/>
                                          </p:val>
                                        </p:tav>
                                        <p:tav tm="100000">
                                          <p:val>
                                            <p:strVal val="#ppt_y"/>
                                          </p:val>
                                        </p:tav>
                                      </p:tavLst>
                                    </p:anim>
                                    <p:animEffect transition="in" filter="wipe(up)">
                                      <p:cBhvr>
                                        <p:cTn id="15" dur="500"/>
                                        <p:tgtEl>
                                          <p:spTgt spid="32"/>
                                        </p:tgtEl>
                                      </p:cBhvr>
                                    </p:animEffect>
                                  </p:childTnLst>
                                </p:cTn>
                              </p:par>
                              <p:par>
                                <p:cTn id="16" presetID="12" presetClass="entr" presetSubtype="1" fill="hold" grpId="0" nodeType="withEffect">
                                  <p:stCondLst>
                                    <p:cond delay="600"/>
                                  </p:stCondLst>
                                  <p:childTnLst>
                                    <p:set>
                                      <p:cBhvr>
                                        <p:cTn id="17" dur="1" fill="hold">
                                          <p:stCondLst>
                                            <p:cond delay="0"/>
                                          </p:stCondLst>
                                        </p:cTn>
                                        <p:tgtEl>
                                          <p:spTgt spid="38"/>
                                        </p:tgtEl>
                                        <p:attrNameLst>
                                          <p:attrName>style.visibility</p:attrName>
                                        </p:attrNameLst>
                                      </p:cBhvr>
                                      <p:to>
                                        <p:strVal val="visible"/>
                                      </p:to>
                                    </p:set>
                                    <p:anim calcmode="lin" valueType="num">
                                      <p:cBhvr additive="base">
                                        <p:cTn id="18" dur="500"/>
                                        <p:tgtEl>
                                          <p:spTgt spid="38"/>
                                        </p:tgtEl>
                                        <p:attrNameLst>
                                          <p:attrName>ppt_y</p:attrName>
                                        </p:attrNameLst>
                                      </p:cBhvr>
                                      <p:tavLst>
                                        <p:tav tm="0">
                                          <p:val>
                                            <p:strVal val="#ppt_y-#ppt_h*1.125000"/>
                                          </p:val>
                                        </p:tav>
                                        <p:tav tm="100000">
                                          <p:val>
                                            <p:strVal val="#ppt_y"/>
                                          </p:val>
                                        </p:tav>
                                      </p:tavLst>
                                    </p:anim>
                                    <p:animEffect transition="in" filter="wipe(down)">
                                      <p:cBhvr>
                                        <p:cTn id="1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35"/>
                    </p:tgtEl>
                  </p:cond>
                </p:stCondLst>
                <p:endSync evt="end" delay="0">
                  <p:rtn val="all"/>
                </p:endSync>
                <p:childTnLst>
                  <p:par>
                    <p:cTn id="21" fill="hold">
                      <p:stCondLst>
                        <p:cond delay="0"/>
                      </p:stCondLst>
                      <p:childTnLst>
                        <p:par>
                          <p:cTn id="22" fill="hold">
                            <p:stCondLst>
                              <p:cond delay="0"/>
                            </p:stCondLst>
                            <p:childTnLst>
                              <p:par>
                                <p:cTn id="23" presetID="6" presetClass="emph" presetSubtype="0" autoRev="1" fill="hold" grpId="1" nodeType="clickEffect">
                                  <p:stCondLst>
                                    <p:cond delay="0"/>
                                  </p:stCondLst>
                                  <p:childTnLst>
                                    <p:animScale>
                                      <p:cBhvr>
                                        <p:cTn id="24" dur="100" fill="hold"/>
                                        <p:tgtEl>
                                          <p:spTgt spid="35"/>
                                        </p:tgtEl>
                                      </p:cBhvr>
                                      <p:by x="80000" y="80000"/>
                                    </p:animScale>
                                  </p:childTnLst>
                                </p:cTn>
                              </p:par>
                            </p:childTnLst>
                          </p:cTn>
                        </p:par>
                        <p:par>
                          <p:cTn id="25" fill="hold">
                            <p:stCondLst>
                              <p:cond delay="200"/>
                            </p:stCondLst>
                            <p:childTnLst>
                              <p:par>
                                <p:cTn id="26" presetID="10" presetClass="entr" presetSubtype="0" fill="hold" grpId="0" nodeType="after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childTnLst>
                          </p:cTn>
                        </p:par>
                      </p:childTnLst>
                    </p:cTn>
                  </p:par>
                </p:childTnLst>
              </p:cTn>
              <p:nextCondLst>
                <p:cond evt="onClick" delay="0">
                  <p:tgtEl>
                    <p:spTgt spid="35"/>
                  </p:tgtEl>
                </p:cond>
              </p:nextCondLst>
            </p:seq>
            <p:seq concurrent="1" nextAc="seek">
              <p:cTn id="29" restart="whenNotActive" fill="hold" evtFilter="cancelBubble" nodeType="interactiveSeq">
                <p:stCondLst>
                  <p:cond evt="onClick" delay="0">
                    <p:tgtEl>
                      <p:spTgt spid="32"/>
                    </p:tgtEl>
                  </p:cond>
                </p:stCondLst>
                <p:endSync evt="end" delay="0">
                  <p:rtn val="all"/>
                </p:endSync>
                <p:childTnLst>
                  <p:par>
                    <p:cTn id="30" fill="hold">
                      <p:stCondLst>
                        <p:cond delay="0"/>
                      </p:stCondLst>
                      <p:childTnLst>
                        <p:par>
                          <p:cTn id="31" fill="hold">
                            <p:stCondLst>
                              <p:cond delay="0"/>
                            </p:stCondLst>
                            <p:childTnLst>
                              <p:par>
                                <p:cTn id="32" presetID="6" presetClass="emph" presetSubtype="0" autoRev="1" fill="hold" grpId="1" nodeType="clickEffect">
                                  <p:stCondLst>
                                    <p:cond delay="0"/>
                                  </p:stCondLst>
                                  <p:childTnLst>
                                    <p:animScale>
                                      <p:cBhvr>
                                        <p:cTn id="33" dur="100" fill="hold"/>
                                        <p:tgtEl>
                                          <p:spTgt spid="32"/>
                                        </p:tgtEl>
                                      </p:cBhvr>
                                      <p:by x="80000" y="80000"/>
                                    </p:animScale>
                                  </p:childTnLst>
                                </p:cTn>
                              </p:par>
                            </p:childTnLst>
                          </p:cTn>
                        </p:par>
                        <p:par>
                          <p:cTn id="34" fill="hold">
                            <p:stCondLst>
                              <p:cond delay="200"/>
                            </p:stCondLst>
                            <p:childTnLst>
                              <p:par>
                                <p:cTn id="35" presetID="10" presetClass="entr" presetSubtype="0"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childTnLst>
                          </p:cTn>
                        </p:par>
                      </p:childTnLst>
                    </p:cTn>
                  </p:par>
                </p:childTnLst>
              </p:cTn>
              <p:nextCondLst>
                <p:cond evt="onClick" delay="0">
                  <p:tgtEl>
                    <p:spTgt spid="32"/>
                  </p:tgtEl>
                </p:cond>
              </p:nextCondLst>
            </p:seq>
            <p:seq concurrent="1" nextAc="seek">
              <p:cTn id="38" restart="whenNotActive" fill="hold" evtFilter="cancelBubble" nodeType="interactiveSeq">
                <p:stCondLst>
                  <p:cond evt="onClick" delay="0">
                    <p:tgtEl>
                      <p:spTgt spid="38"/>
                    </p:tgtEl>
                  </p:cond>
                </p:stCondLst>
                <p:endSync evt="end" delay="0">
                  <p:rtn val="all"/>
                </p:endSync>
                <p:childTnLst>
                  <p:par>
                    <p:cTn id="39" fill="hold">
                      <p:stCondLst>
                        <p:cond delay="0"/>
                      </p:stCondLst>
                      <p:childTnLst>
                        <p:par>
                          <p:cTn id="40" fill="hold">
                            <p:stCondLst>
                              <p:cond delay="0"/>
                            </p:stCondLst>
                            <p:childTnLst>
                              <p:par>
                                <p:cTn id="41" presetID="6" presetClass="emph" presetSubtype="0" autoRev="1" fill="hold" grpId="1" nodeType="clickEffect">
                                  <p:stCondLst>
                                    <p:cond delay="0"/>
                                  </p:stCondLst>
                                  <p:childTnLst>
                                    <p:animScale>
                                      <p:cBhvr>
                                        <p:cTn id="42" dur="100" fill="hold"/>
                                        <p:tgtEl>
                                          <p:spTgt spid="38"/>
                                        </p:tgtEl>
                                      </p:cBhvr>
                                      <p:by x="80000" y="80000"/>
                                    </p:animScale>
                                  </p:childTnLst>
                                </p:cTn>
                              </p:par>
                            </p:childTnLst>
                          </p:cTn>
                        </p:par>
                        <p:par>
                          <p:cTn id="43" fill="hold">
                            <p:stCondLst>
                              <p:cond delay="200"/>
                            </p:stCondLst>
                            <p:childTnLst>
                              <p:par>
                                <p:cTn id="44" presetID="10" presetClass="entr" presetSubtype="0" fill="hold" grpId="0" nodeType="after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500"/>
                                        <p:tgtEl>
                                          <p:spTgt spid="41"/>
                                        </p:tgtEl>
                                      </p:cBhvr>
                                    </p:animEffect>
                                  </p:childTnLst>
                                </p:cTn>
                              </p:par>
                            </p:childTnLst>
                          </p:cTn>
                        </p:par>
                      </p:childTnLst>
                    </p:cTn>
                  </p:par>
                </p:childTnLst>
              </p:cTn>
              <p:nextCondLst>
                <p:cond evt="onClick" delay="0">
                  <p:tgtEl>
                    <p:spTgt spid="38"/>
                  </p:tgtEl>
                </p:cond>
              </p:nextCondLst>
            </p:seq>
          </p:childTnLst>
        </p:cTn>
      </p:par>
    </p:tnLst>
    <p:bldLst>
      <p:bldP spid="32" grpId="0" animBg="1"/>
      <p:bldP spid="32" grpId="1" animBg="1"/>
      <p:bldP spid="35" grpId="0" animBg="1"/>
      <p:bldP spid="35" grpId="1" animBg="1"/>
      <p:bldP spid="38" grpId="0" animBg="1"/>
      <p:bldP spid="38" grpId="1" animBg="1"/>
      <p:bldP spid="40" grpId="0"/>
      <p:bldP spid="41" grpId="0"/>
      <p:bldP spid="4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a:extLst>
              <a:ext uri="{FF2B5EF4-FFF2-40B4-BE49-F238E27FC236}">
                <a16:creationId xmlns:a16="http://schemas.microsoft.com/office/drawing/2014/main" id="{69EF38CF-3586-5B91-D9FB-AA2D2A45F9BF}"/>
              </a:ext>
            </a:extLst>
          </p:cNvPr>
          <p:cNvSpPr txBox="1"/>
          <p:nvPr/>
        </p:nvSpPr>
        <p:spPr>
          <a:xfrm>
            <a:off x="10154080" y="2561733"/>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56" name="TextBox 55">
            <a:extLst>
              <a:ext uri="{FF2B5EF4-FFF2-40B4-BE49-F238E27FC236}">
                <a16:creationId xmlns:a16="http://schemas.microsoft.com/office/drawing/2014/main" id="{057FE011-2AF6-F51C-5E26-02D455B7F0AC}"/>
              </a:ext>
            </a:extLst>
          </p:cNvPr>
          <p:cNvSpPr txBox="1"/>
          <p:nvPr/>
        </p:nvSpPr>
        <p:spPr>
          <a:xfrm>
            <a:off x="10243569" y="2561732"/>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57" name="TextBox 56">
            <a:extLst>
              <a:ext uri="{FF2B5EF4-FFF2-40B4-BE49-F238E27FC236}">
                <a16:creationId xmlns:a16="http://schemas.microsoft.com/office/drawing/2014/main" id="{2A5C4AA0-2008-4425-09F3-03914F69B689}"/>
              </a:ext>
            </a:extLst>
          </p:cNvPr>
          <p:cNvSpPr txBox="1"/>
          <p:nvPr/>
        </p:nvSpPr>
        <p:spPr>
          <a:xfrm>
            <a:off x="10332408" y="2561732"/>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37" name="TextBox 36">
            <a:extLst>
              <a:ext uri="{FF2B5EF4-FFF2-40B4-BE49-F238E27FC236}">
                <a16:creationId xmlns:a16="http://schemas.microsoft.com/office/drawing/2014/main" id="{8E130FC1-3B6F-69FF-61C9-1DF32802FE41}"/>
              </a:ext>
            </a:extLst>
          </p:cNvPr>
          <p:cNvSpPr txBox="1"/>
          <p:nvPr/>
        </p:nvSpPr>
        <p:spPr>
          <a:xfrm>
            <a:off x="5916130" y="2578684"/>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38" name="TextBox 37">
            <a:extLst>
              <a:ext uri="{FF2B5EF4-FFF2-40B4-BE49-F238E27FC236}">
                <a16:creationId xmlns:a16="http://schemas.microsoft.com/office/drawing/2014/main" id="{10B6330A-C64F-CA09-4C2B-797530681877}"/>
              </a:ext>
            </a:extLst>
          </p:cNvPr>
          <p:cNvSpPr txBox="1"/>
          <p:nvPr/>
        </p:nvSpPr>
        <p:spPr>
          <a:xfrm>
            <a:off x="6005619" y="2578683"/>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39" name="TextBox 38">
            <a:extLst>
              <a:ext uri="{FF2B5EF4-FFF2-40B4-BE49-F238E27FC236}">
                <a16:creationId xmlns:a16="http://schemas.microsoft.com/office/drawing/2014/main" id="{371E04EA-72D6-A90D-1362-1090CFDA240D}"/>
              </a:ext>
            </a:extLst>
          </p:cNvPr>
          <p:cNvSpPr txBox="1"/>
          <p:nvPr/>
        </p:nvSpPr>
        <p:spPr>
          <a:xfrm>
            <a:off x="6094458" y="2578683"/>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24" name="TextBox 23">
            <a:extLst>
              <a:ext uri="{FF2B5EF4-FFF2-40B4-BE49-F238E27FC236}">
                <a16:creationId xmlns:a16="http://schemas.microsoft.com/office/drawing/2014/main" id="{C1A8C472-F42A-4F7F-A06C-64B3A0B5ED64}"/>
              </a:ext>
            </a:extLst>
          </p:cNvPr>
          <p:cNvSpPr txBox="1"/>
          <p:nvPr/>
        </p:nvSpPr>
        <p:spPr>
          <a:xfrm>
            <a:off x="1753100" y="2581708"/>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25" name="TextBox 24">
            <a:extLst>
              <a:ext uri="{FF2B5EF4-FFF2-40B4-BE49-F238E27FC236}">
                <a16:creationId xmlns:a16="http://schemas.microsoft.com/office/drawing/2014/main" id="{66D7BF2B-9621-962F-937F-FC63A3971514}"/>
              </a:ext>
            </a:extLst>
          </p:cNvPr>
          <p:cNvSpPr txBox="1"/>
          <p:nvPr/>
        </p:nvSpPr>
        <p:spPr>
          <a:xfrm>
            <a:off x="1842589" y="2581707"/>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26" name="TextBox 25">
            <a:extLst>
              <a:ext uri="{FF2B5EF4-FFF2-40B4-BE49-F238E27FC236}">
                <a16:creationId xmlns:a16="http://schemas.microsoft.com/office/drawing/2014/main" id="{F685B89F-35D5-ED39-D22B-18E70348B4CC}"/>
              </a:ext>
            </a:extLst>
          </p:cNvPr>
          <p:cNvSpPr txBox="1"/>
          <p:nvPr/>
        </p:nvSpPr>
        <p:spPr>
          <a:xfrm>
            <a:off x="1931428" y="2581707"/>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53" name="Rectangle 52">
            <a:extLst>
              <a:ext uri="{FF2B5EF4-FFF2-40B4-BE49-F238E27FC236}">
                <a16:creationId xmlns:a16="http://schemas.microsoft.com/office/drawing/2014/main" id="{4EF0C3D6-2996-629E-E846-F5A90505D0E4}"/>
              </a:ext>
            </a:extLst>
          </p:cNvPr>
          <p:cNvSpPr/>
          <p:nvPr/>
        </p:nvSpPr>
        <p:spPr>
          <a:xfrm>
            <a:off x="9673441" y="0"/>
            <a:ext cx="1456153" cy="23772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4" name="Rectangle 53">
            <a:extLst>
              <a:ext uri="{FF2B5EF4-FFF2-40B4-BE49-F238E27FC236}">
                <a16:creationId xmlns:a16="http://schemas.microsoft.com/office/drawing/2014/main" id="{53C0BF58-4802-84F7-7487-88AA845E120C}"/>
              </a:ext>
            </a:extLst>
          </p:cNvPr>
          <p:cNvSpPr/>
          <p:nvPr/>
        </p:nvSpPr>
        <p:spPr>
          <a:xfrm>
            <a:off x="9673441" y="2653226"/>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9" name="Rectangle 18">
            <a:extLst>
              <a:ext uri="{FF2B5EF4-FFF2-40B4-BE49-F238E27FC236}">
                <a16:creationId xmlns:a16="http://schemas.microsoft.com/office/drawing/2014/main" id="{E6252D0D-8082-FF23-9A0D-0FBE47D02B7C}"/>
              </a:ext>
            </a:extLst>
          </p:cNvPr>
          <p:cNvSpPr/>
          <p:nvPr/>
        </p:nvSpPr>
        <p:spPr>
          <a:xfrm>
            <a:off x="1311442" y="0"/>
            <a:ext cx="1456153" cy="23942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0" name="Rectangle 19">
            <a:extLst>
              <a:ext uri="{FF2B5EF4-FFF2-40B4-BE49-F238E27FC236}">
                <a16:creationId xmlns:a16="http://schemas.microsoft.com/office/drawing/2014/main" id="{C3714730-62AC-8700-E6A2-6C85343143D5}"/>
              </a:ext>
            </a:extLst>
          </p:cNvPr>
          <p:cNvSpPr/>
          <p:nvPr/>
        </p:nvSpPr>
        <p:spPr>
          <a:xfrm>
            <a:off x="1311442" y="2670177"/>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Rectangle 39">
            <a:extLst>
              <a:ext uri="{FF2B5EF4-FFF2-40B4-BE49-F238E27FC236}">
                <a16:creationId xmlns:a16="http://schemas.microsoft.com/office/drawing/2014/main" id="{E6F82924-AEFA-B762-A813-DD39E4BDAD37}"/>
              </a:ext>
            </a:extLst>
          </p:cNvPr>
          <p:cNvSpPr/>
          <p:nvPr/>
        </p:nvSpPr>
        <p:spPr>
          <a:xfrm>
            <a:off x="5435491" y="0"/>
            <a:ext cx="1456153" cy="23942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1" name="Rectangle 40">
            <a:extLst>
              <a:ext uri="{FF2B5EF4-FFF2-40B4-BE49-F238E27FC236}">
                <a16:creationId xmlns:a16="http://schemas.microsoft.com/office/drawing/2014/main" id="{EAD35663-3CD6-147B-700A-E1CC3ACCA4A6}"/>
              </a:ext>
            </a:extLst>
          </p:cNvPr>
          <p:cNvSpPr/>
          <p:nvPr/>
        </p:nvSpPr>
        <p:spPr>
          <a:xfrm>
            <a:off x="5435491" y="2670177"/>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21" name="Graphic 10">
            <a:extLst>
              <a:ext uri="{FF2B5EF4-FFF2-40B4-BE49-F238E27FC236}">
                <a16:creationId xmlns:a16="http://schemas.microsoft.com/office/drawing/2014/main" id="{67372476-044C-710C-9B2E-7F6627CE6DC1}"/>
              </a:ext>
            </a:extLst>
          </p:cNvPr>
          <p:cNvGrpSpPr/>
          <p:nvPr/>
        </p:nvGrpSpPr>
        <p:grpSpPr>
          <a:xfrm>
            <a:off x="1532585" y="2085733"/>
            <a:ext cx="893073" cy="892952"/>
            <a:chOff x="3525670" y="859366"/>
            <a:chExt cx="5139964" cy="5139268"/>
          </a:xfrm>
          <a:effectLst/>
        </p:grpSpPr>
        <p:sp>
          <p:nvSpPr>
            <p:cNvPr id="22" name="Freeform: Shape 21">
              <a:extLst>
                <a:ext uri="{FF2B5EF4-FFF2-40B4-BE49-F238E27FC236}">
                  <a16:creationId xmlns:a16="http://schemas.microsoft.com/office/drawing/2014/main" id="{29D8079A-B1D0-F421-3FB9-57BC449B2A18}"/>
                </a:ext>
              </a:extLst>
            </p:cNvPr>
            <p:cNvSpPr/>
            <p:nvPr/>
          </p:nvSpPr>
          <p:spPr>
            <a:xfrm>
              <a:off x="3652133" y="859366"/>
              <a:ext cx="5013501" cy="5139268"/>
            </a:xfrm>
            <a:custGeom>
              <a:avLst/>
              <a:gdLst>
                <a:gd name="connsiteX0" fmla="*/ 2443655 w 5013502"/>
                <a:gd name="connsiteY0" fmla="*/ -76 h 5139269"/>
                <a:gd name="connsiteX1" fmla="*/ 5013290 w 5013502"/>
                <a:gd name="connsiteY1" fmla="*/ 2569558 h 5139269"/>
                <a:gd name="connsiteX2" fmla="*/ 2443655 w 5013502"/>
                <a:gd name="connsiteY2" fmla="*/ 5139193 h 5139269"/>
                <a:gd name="connsiteX3" fmla="*/ -213 w 5013502"/>
                <a:gd name="connsiteY3" fmla="*/ 3363619 h 5139269"/>
                <a:gd name="connsiteX4" fmla="*/ 977338 w 5013502"/>
                <a:gd name="connsiteY4" fmla="*/ 3045998 h 5139269"/>
                <a:gd name="connsiteX5" fmla="*/ 2920085 w 5013502"/>
                <a:gd name="connsiteY5" fmla="*/ 4035884 h 5139269"/>
                <a:gd name="connsiteX6" fmla="*/ 3909971 w 5013502"/>
                <a:gd name="connsiteY6" fmla="*/ 2093127 h 5139269"/>
                <a:gd name="connsiteX7" fmla="*/ 2443655 w 5013502"/>
                <a:gd name="connsiteY7" fmla="*/ 102778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13502" h="5139269">
                  <a:moveTo>
                    <a:pt x="2443655" y="-76"/>
                  </a:moveTo>
                  <a:cubicBezTo>
                    <a:pt x="3862823" y="-76"/>
                    <a:pt x="5013290" y="1150390"/>
                    <a:pt x="5013290" y="2569558"/>
                  </a:cubicBezTo>
                  <a:cubicBezTo>
                    <a:pt x="5013290" y="3988725"/>
                    <a:pt x="3862823" y="5139193"/>
                    <a:pt x="2443655" y="5139193"/>
                  </a:cubicBezTo>
                  <a:cubicBezTo>
                    <a:pt x="1330420" y="5139193"/>
                    <a:pt x="343792" y="4422361"/>
                    <a:pt x="-213" y="3363619"/>
                  </a:cubicBezTo>
                  <a:lnTo>
                    <a:pt x="977338" y="3045998"/>
                  </a:lnTo>
                  <a:cubicBezTo>
                    <a:pt x="1240466" y="3855823"/>
                    <a:pt x="2110260" y="4299012"/>
                    <a:pt x="2920085" y="4035884"/>
                  </a:cubicBezTo>
                  <a:cubicBezTo>
                    <a:pt x="3729920" y="3772746"/>
                    <a:pt x="4173099" y="2902952"/>
                    <a:pt x="3909971" y="2093127"/>
                  </a:cubicBezTo>
                  <a:cubicBezTo>
                    <a:pt x="3703564" y="1457876"/>
                    <a:pt x="3111595" y="1027784"/>
                    <a:pt x="2443655" y="1027784"/>
                  </a:cubicBezTo>
                  <a:close/>
                </a:path>
              </a:pathLst>
            </a:custGeom>
            <a:gradFill>
              <a:gsLst>
                <a:gs pos="19000">
                  <a:srgbClr val="8EE3EE"/>
                </a:gs>
                <a:gs pos="46000">
                  <a:srgbClr val="0BC2DB"/>
                </a:gs>
              </a:gsLst>
              <a:lin ang="8400000" scaled="0"/>
            </a:gradFill>
            <a:ln w="19050" cap="flat">
              <a:noFill/>
              <a:prstDash val="solid"/>
              <a:round/>
            </a:ln>
            <a:effectLst>
              <a:innerShdw blurRad="63500">
                <a:prstClr val="black"/>
              </a:innerShdw>
            </a:effectLst>
          </p:spPr>
          <p:txBody>
            <a:bodyPr rtlCol="0" anchor="ctr"/>
            <a:lstStyle/>
            <a:p>
              <a:endParaRPr lang="en-ID"/>
            </a:p>
          </p:txBody>
        </p:sp>
        <p:sp>
          <p:nvSpPr>
            <p:cNvPr id="23" name="Freeform: Shape 22">
              <a:extLst>
                <a:ext uri="{FF2B5EF4-FFF2-40B4-BE49-F238E27FC236}">
                  <a16:creationId xmlns:a16="http://schemas.microsoft.com/office/drawing/2014/main" id="{97AAE9A1-D841-F988-6623-B1947B15A3A2}"/>
                </a:ext>
              </a:extLst>
            </p:cNvPr>
            <p:cNvSpPr/>
            <p:nvPr/>
          </p:nvSpPr>
          <p:spPr>
            <a:xfrm>
              <a:off x="3525670" y="859366"/>
              <a:ext cx="2570330" cy="3363691"/>
            </a:xfrm>
            <a:custGeom>
              <a:avLst/>
              <a:gdLst>
                <a:gd name="connsiteX0" fmla="*/ 126249 w 2570329"/>
                <a:gd name="connsiteY0" fmla="*/ 3363617 h 3363692"/>
                <a:gd name="connsiteX1" fmla="*/ 1776055 w 2570329"/>
                <a:gd name="connsiteY1" fmla="*/ 125688 h 3363692"/>
                <a:gd name="connsiteX2" fmla="*/ 2570116 w 2570329"/>
                <a:gd name="connsiteY2" fmla="*/ -76 h 3363692"/>
                <a:gd name="connsiteX3" fmla="*/ 2570116 w 2570329"/>
                <a:gd name="connsiteY3" fmla="*/ 1027772 h 3363692"/>
                <a:gd name="connsiteX4" fmla="*/ 1028333 w 2570329"/>
                <a:gd name="connsiteY4" fmla="*/ 2569556 h 3363692"/>
                <a:gd name="connsiteX5" fmla="*/ 1103800 w 2570329"/>
                <a:gd name="connsiteY5" fmla="*/ 3045987 h 336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0329" h="3363692">
                  <a:moveTo>
                    <a:pt x="126249" y="3363617"/>
                  </a:moveTo>
                  <a:cubicBezTo>
                    <a:pt x="-312301" y="2013905"/>
                    <a:pt x="426343" y="564238"/>
                    <a:pt x="1776055" y="125688"/>
                  </a:cubicBezTo>
                  <a:cubicBezTo>
                    <a:pt x="2032506" y="42366"/>
                    <a:pt x="2300473" y="-76"/>
                    <a:pt x="2570116" y="-76"/>
                  </a:cubicBezTo>
                  <a:lnTo>
                    <a:pt x="2570116" y="1027772"/>
                  </a:lnTo>
                  <a:cubicBezTo>
                    <a:pt x="1718619" y="1027772"/>
                    <a:pt x="1028333" y="1718049"/>
                    <a:pt x="1028333" y="2569556"/>
                  </a:cubicBezTo>
                  <a:cubicBezTo>
                    <a:pt x="1028333" y="2731338"/>
                    <a:pt x="1053803" y="2892120"/>
                    <a:pt x="1103800" y="3045987"/>
                  </a:cubicBezTo>
                  <a:close/>
                </a:path>
              </a:pathLst>
            </a:custGeom>
            <a:noFill/>
            <a:ln w="19050" cap="flat">
              <a:noFill/>
              <a:prstDash val="solid"/>
              <a:round/>
            </a:ln>
          </p:spPr>
          <p:txBody>
            <a:bodyPr rtlCol="0" anchor="ctr"/>
            <a:lstStyle/>
            <a:p>
              <a:endParaRPr lang="en-ID" dirty="0"/>
            </a:p>
          </p:txBody>
        </p:sp>
      </p:grpSp>
      <p:grpSp>
        <p:nvGrpSpPr>
          <p:cNvPr id="34" name="Graphic 32">
            <a:extLst>
              <a:ext uri="{FF2B5EF4-FFF2-40B4-BE49-F238E27FC236}">
                <a16:creationId xmlns:a16="http://schemas.microsoft.com/office/drawing/2014/main" id="{0620ED8E-9446-EECA-EE08-02CBCAB2A8A2}"/>
              </a:ext>
            </a:extLst>
          </p:cNvPr>
          <p:cNvGrpSpPr/>
          <p:nvPr/>
        </p:nvGrpSpPr>
        <p:grpSpPr>
          <a:xfrm>
            <a:off x="5649600" y="2085885"/>
            <a:ext cx="892800" cy="892800"/>
            <a:chOff x="3526186" y="859366"/>
            <a:chExt cx="5139449" cy="5139269"/>
          </a:xfrm>
          <a:effectLst/>
        </p:grpSpPr>
        <p:sp>
          <p:nvSpPr>
            <p:cNvPr id="35" name="Freeform: Shape 34">
              <a:extLst>
                <a:ext uri="{FF2B5EF4-FFF2-40B4-BE49-F238E27FC236}">
                  <a16:creationId xmlns:a16="http://schemas.microsoft.com/office/drawing/2014/main" id="{7C71234E-708D-4054-22EB-F441D981B7C2}"/>
                </a:ext>
              </a:extLst>
            </p:cNvPr>
            <p:cNvSpPr/>
            <p:nvPr/>
          </p:nvSpPr>
          <p:spPr>
            <a:xfrm>
              <a:off x="4585611" y="859366"/>
              <a:ext cx="4080024" cy="5139269"/>
            </a:xfrm>
            <a:custGeom>
              <a:avLst/>
              <a:gdLst>
                <a:gd name="connsiteX0" fmla="*/ 1510176 w 4080024"/>
                <a:gd name="connsiteY0" fmla="*/ -76 h 5139269"/>
                <a:gd name="connsiteX1" fmla="*/ 4079812 w 4080024"/>
                <a:gd name="connsiteY1" fmla="*/ 2569558 h 5139269"/>
                <a:gd name="connsiteX2" fmla="*/ 1510176 w 4080024"/>
                <a:gd name="connsiteY2" fmla="*/ 5139193 h 5139269"/>
                <a:gd name="connsiteX3" fmla="*/ -213 w 4080024"/>
                <a:gd name="connsiteY3" fmla="*/ 4648437 h 5139269"/>
                <a:gd name="connsiteX4" fmla="*/ 603939 w 4080024"/>
                <a:gd name="connsiteY4" fmla="*/ 3816885 h 5139269"/>
                <a:gd name="connsiteX5" fmla="*/ 2757503 w 4080024"/>
                <a:gd name="connsiteY5" fmla="*/ 3475795 h 5139269"/>
                <a:gd name="connsiteX6" fmla="*/ 2416413 w 4080024"/>
                <a:gd name="connsiteY6" fmla="*/ 1322230 h 5139269"/>
                <a:gd name="connsiteX7" fmla="*/ 1510176 w 4080024"/>
                <a:gd name="connsiteY7" fmla="*/ 102778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0024" h="5139269">
                  <a:moveTo>
                    <a:pt x="1510176" y="-76"/>
                  </a:moveTo>
                  <a:cubicBezTo>
                    <a:pt x="2929344" y="-76"/>
                    <a:pt x="4079812" y="1150390"/>
                    <a:pt x="4079812" y="2569558"/>
                  </a:cubicBezTo>
                  <a:cubicBezTo>
                    <a:pt x="4079812" y="3988725"/>
                    <a:pt x="2929344" y="5139193"/>
                    <a:pt x="1510176" y="5139193"/>
                  </a:cubicBezTo>
                  <a:cubicBezTo>
                    <a:pt x="967527" y="5139193"/>
                    <a:pt x="438794" y="4967400"/>
                    <a:pt x="-213" y="4648437"/>
                  </a:cubicBezTo>
                  <a:lnTo>
                    <a:pt x="603939" y="3816885"/>
                  </a:lnTo>
                  <a:cubicBezTo>
                    <a:pt x="1292825" y="4317386"/>
                    <a:pt x="2257003" y="4164671"/>
                    <a:pt x="2757503" y="3475795"/>
                  </a:cubicBezTo>
                  <a:cubicBezTo>
                    <a:pt x="3258004" y="2786918"/>
                    <a:pt x="3105290" y="1822731"/>
                    <a:pt x="2416413" y="1322230"/>
                  </a:cubicBezTo>
                  <a:cubicBezTo>
                    <a:pt x="2152999" y="1130854"/>
                    <a:pt x="1835769" y="1027784"/>
                    <a:pt x="1510176" y="1027784"/>
                  </a:cubicBezTo>
                  <a:close/>
                </a:path>
              </a:pathLst>
            </a:custGeom>
            <a:gradFill>
              <a:gsLst>
                <a:gs pos="0">
                  <a:srgbClr val="8EE3EE"/>
                </a:gs>
                <a:gs pos="100000">
                  <a:srgbClr val="0BC2DB"/>
                </a:gs>
              </a:gsLst>
              <a:lin ang="7200000" scaled="0"/>
            </a:gradFill>
            <a:ln w="19050" cap="flat">
              <a:noFill/>
              <a:prstDash val="solid"/>
              <a:round/>
            </a:ln>
            <a:effectLst>
              <a:innerShdw blurRad="63500">
                <a:prstClr val="black"/>
              </a:innerShdw>
            </a:effectLst>
          </p:spPr>
          <p:txBody>
            <a:bodyPr rtlCol="0" anchor="ctr"/>
            <a:lstStyle/>
            <a:p>
              <a:endParaRPr lang="en-ID"/>
            </a:p>
          </p:txBody>
        </p:sp>
        <p:sp>
          <p:nvSpPr>
            <p:cNvPr id="36" name="Freeform: Shape 35">
              <a:extLst>
                <a:ext uri="{FF2B5EF4-FFF2-40B4-BE49-F238E27FC236}">
                  <a16:creationId xmlns:a16="http://schemas.microsoft.com/office/drawing/2014/main" id="{E561FB5C-56EF-C03C-FBE8-A7E6103A4D35}"/>
                </a:ext>
              </a:extLst>
            </p:cNvPr>
            <p:cNvSpPr/>
            <p:nvPr/>
          </p:nvSpPr>
          <p:spPr>
            <a:xfrm>
              <a:off x="3526186" y="859368"/>
              <a:ext cx="2569813" cy="4648510"/>
            </a:xfrm>
            <a:custGeom>
              <a:avLst/>
              <a:gdLst>
                <a:gd name="connsiteX0" fmla="*/ 1059212 w 2569813"/>
                <a:gd name="connsiteY0" fmla="*/ 4648435 h 4648510"/>
                <a:gd name="connsiteX1" fmla="*/ 490722 w 2569813"/>
                <a:gd name="connsiteY1" fmla="*/ 1059167 h 4648510"/>
                <a:gd name="connsiteX2" fmla="*/ 2569601 w 2569813"/>
                <a:gd name="connsiteY2" fmla="*/ -76 h 4648510"/>
                <a:gd name="connsiteX3" fmla="*/ 2569601 w 2569813"/>
                <a:gd name="connsiteY3" fmla="*/ 1027772 h 4648510"/>
                <a:gd name="connsiteX4" fmla="*/ 1027817 w 2569813"/>
                <a:gd name="connsiteY4" fmla="*/ 2569556 h 4648510"/>
                <a:gd name="connsiteX5" fmla="*/ 1663364 w 2569813"/>
                <a:gd name="connsiteY5" fmla="*/ 3816883 h 4648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813" h="4648510">
                  <a:moveTo>
                    <a:pt x="1059212" y="4648435"/>
                  </a:moveTo>
                  <a:cubicBezTo>
                    <a:pt x="-88922" y="3814264"/>
                    <a:pt x="-343440" y="2207301"/>
                    <a:pt x="490722" y="1059167"/>
                  </a:cubicBezTo>
                  <a:cubicBezTo>
                    <a:pt x="974211" y="393703"/>
                    <a:pt x="1747050" y="-76"/>
                    <a:pt x="2569601" y="-76"/>
                  </a:cubicBezTo>
                  <a:lnTo>
                    <a:pt x="2569601" y="1027772"/>
                  </a:lnTo>
                  <a:cubicBezTo>
                    <a:pt x="1718104" y="1027772"/>
                    <a:pt x="1027817" y="1718049"/>
                    <a:pt x="1027817" y="2569556"/>
                  </a:cubicBezTo>
                  <a:cubicBezTo>
                    <a:pt x="1027817" y="3063084"/>
                    <a:pt x="1264085" y="3526790"/>
                    <a:pt x="1663364" y="3816883"/>
                  </a:cubicBezTo>
                  <a:close/>
                </a:path>
              </a:pathLst>
            </a:custGeom>
            <a:noFill/>
            <a:ln w="19050" cap="flat">
              <a:noFill/>
              <a:prstDash val="solid"/>
              <a:round/>
            </a:ln>
          </p:spPr>
          <p:txBody>
            <a:bodyPr rtlCol="0" anchor="ctr"/>
            <a:lstStyle/>
            <a:p>
              <a:endParaRPr lang="en-ID"/>
            </a:p>
          </p:txBody>
        </p:sp>
      </p:grpSp>
      <p:grpSp>
        <p:nvGrpSpPr>
          <p:cNvPr id="50" name="Graphic 48">
            <a:extLst>
              <a:ext uri="{FF2B5EF4-FFF2-40B4-BE49-F238E27FC236}">
                <a16:creationId xmlns:a16="http://schemas.microsoft.com/office/drawing/2014/main" id="{8F9DBF5A-06A6-B4F0-1308-825E405A23C0}"/>
              </a:ext>
            </a:extLst>
          </p:cNvPr>
          <p:cNvGrpSpPr/>
          <p:nvPr/>
        </p:nvGrpSpPr>
        <p:grpSpPr>
          <a:xfrm>
            <a:off x="9887550" y="2085733"/>
            <a:ext cx="892800" cy="892800"/>
            <a:chOff x="3525670" y="859366"/>
            <a:chExt cx="5139964" cy="5139962"/>
          </a:xfrm>
          <a:effectLst/>
        </p:grpSpPr>
        <p:sp>
          <p:nvSpPr>
            <p:cNvPr id="51" name="Freeform: Shape 50">
              <a:extLst>
                <a:ext uri="{FF2B5EF4-FFF2-40B4-BE49-F238E27FC236}">
                  <a16:creationId xmlns:a16="http://schemas.microsoft.com/office/drawing/2014/main" id="{A4FEF700-2D2D-B338-0B03-2A5DCBFED7F5}"/>
                </a:ext>
              </a:extLst>
            </p:cNvPr>
            <p:cNvSpPr/>
            <p:nvPr/>
          </p:nvSpPr>
          <p:spPr>
            <a:xfrm>
              <a:off x="6096000" y="859366"/>
              <a:ext cx="2569635" cy="3363694"/>
            </a:xfrm>
            <a:custGeom>
              <a:avLst/>
              <a:gdLst>
                <a:gd name="connsiteX0" fmla="*/ -213 w 2569635"/>
                <a:gd name="connsiteY0" fmla="*/ -76 h 3363694"/>
                <a:gd name="connsiteX1" fmla="*/ 2569423 w 2569635"/>
                <a:gd name="connsiteY1" fmla="*/ 2569558 h 3363694"/>
                <a:gd name="connsiteX2" fmla="*/ 2443654 w 2569635"/>
                <a:gd name="connsiteY2" fmla="*/ 3363619 h 3363694"/>
                <a:gd name="connsiteX3" fmla="*/ 1466103 w 2569635"/>
                <a:gd name="connsiteY3" fmla="*/ 3045998 h 3363694"/>
                <a:gd name="connsiteX4" fmla="*/ 476228 w 2569635"/>
                <a:gd name="connsiteY4" fmla="*/ 1103241 h 3363694"/>
                <a:gd name="connsiteX5" fmla="*/ -213 w 2569635"/>
                <a:gd name="connsiteY5" fmla="*/ 1027784 h 336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3363694">
                  <a:moveTo>
                    <a:pt x="-213" y="-76"/>
                  </a:moveTo>
                  <a:cubicBezTo>
                    <a:pt x="1418955" y="-76"/>
                    <a:pt x="2569423" y="1150390"/>
                    <a:pt x="2569423" y="2569558"/>
                  </a:cubicBezTo>
                  <a:cubicBezTo>
                    <a:pt x="2569423" y="2839201"/>
                    <a:pt x="2526979" y="3107168"/>
                    <a:pt x="2443654" y="3363619"/>
                  </a:cubicBezTo>
                  <a:lnTo>
                    <a:pt x="1466103" y="3045998"/>
                  </a:lnTo>
                  <a:cubicBezTo>
                    <a:pt x="1729231" y="2236173"/>
                    <a:pt x="1286053" y="1366369"/>
                    <a:pt x="476228" y="1103241"/>
                  </a:cubicBezTo>
                  <a:cubicBezTo>
                    <a:pt x="322351" y="1053244"/>
                    <a:pt x="161579" y="1027784"/>
                    <a:pt x="-213" y="1027784"/>
                  </a:cubicBezTo>
                  <a:close/>
                </a:path>
              </a:pathLst>
            </a:custGeom>
            <a:gradFill>
              <a:gsLst>
                <a:gs pos="23000">
                  <a:srgbClr val="8EE3EE"/>
                </a:gs>
                <a:gs pos="74000">
                  <a:srgbClr val="0BC2DB"/>
                </a:gs>
              </a:gsLst>
              <a:lin ang="7200000" scaled="0"/>
            </a:gradFill>
            <a:ln w="19050" cap="flat">
              <a:noFill/>
              <a:prstDash val="solid"/>
              <a:round/>
            </a:ln>
            <a:effectLst>
              <a:innerShdw blurRad="63500">
                <a:prstClr val="black"/>
              </a:innerShdw>
            </a:effectLst>
          </p:spPr>
          <p:txBody>
            <a:bodyPr rtlCol="0" anchor="ctr"/>
            <a:lstStyle/>
            <a:p>
              <a:endParaRPr lang="en-ID"/>
            </a:p>
          </p:txBody>
        </p:sp>
        <p:sp>
          <p:nvSpPr>
            <p:cNvPr id="52" name="Freeform: Shape 51">
              <a:extLst>
                <a:ext uri="{FF2B5EF4-FFF2-40B4-BE49-F238E27FC236}">
                  <a16:creationId xmlns:a16="http://schemas.microsoft.com/office/drawing/2014/main" id="{53B824BC-889B-6400-8774-26430BB342C2}"/>
                </a:ext>
              </a:extLst>
            </p:cNvPr>
            <p:cNvSpPr/>
            <p:nvPr/>
          </p:nvSpPr>
          <p:spPr>
            <a:xfrm>
              <a:off x="3525670" y="859368"/>
              <a:ext cx="5014196" cy="5139960"/>
            </a:xfrm>
            <a:custGeom>
              <a:avLst/>
              <a:gdLst>
                <a:gd name="connsiteX0" fmla="*/ 5013983 w 5014196"/>
                <a:gd name="connsiteY0" fmla="*/ 3363617 h 5139960"/>
                <a:gd name="connsiteX1" fmla="*/ 1776055 w 5014196"/>
                <a:gd name="connsiteY1" fmla="*/ 5013423 h 5139960"/>
                <a:gd name="connsiteX2" fmla="*/ 126249 w 5014196"/>
                <a:gd name="connsiteY2" fmla="*/ 1775495 h 5139960"/>
                <a:gd name="connsiteX3" fmla="*/ 2570116 w 5014196"/>
                <a:gd name="connsiteY3" fmla="*/ -76 h 5139960"/>
                <a:gd name="connsiteX4" fmla="*/ 2570116 w 5014196"/>
                <a:gd name="connsiteY4" fmla="*/ 1027772 h 5139960"/>
                <a:gd name="connsiteX5" fmla="*/ 1028333 w 5014196"/>
                <a:gd name="connsiteY5" fmla="*/ 2569556 h 5139960"/>
                <a:gd name="connsiteX6" fmla="*/ 2570116 w 5014196"/>
                <a:gd name="connsiteY6" fmla="*/ 4111339 h 5139960"/>
                <a:gd name="connsiteX7" fmla="*/ 4036433 w 5014196"/>
                <a:gd name="connsiteY7" fmla="*/ 3045987 h 513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14196" h="5139960">
                  <a:moveTo>
                    <a:pt x="5013983" y="3363617"/>
                  </a:moveTo>
                  <a:cubicBezTo>
                    <a:pt x="4575433" y="4713329"/>
                    <a:pt x="3125767" y="5451974"/>
                    <a:pt x="1776055" y="5013423"/>
                  </a:cubicBezTo>
                  <a:cubicBezTo>
                    <a:pt x="426343" y="4574873"/>
                    <a:pt x="-312301" y="3125206"/>
                    <a:pt x="126249" y="1775495"/>
                  </a:cubicBezTo>
                  <a:cubicBezTo>
                    <a:pt x="470254" y="716753"/>
                    <a:pt x="1456882" y="-76"/>
                    <a:pt x="2570116" y="-76"/>
                  </a:cubicBezTo>
                  <a:lnTo>
                    <a:pt x="2570116" y="1027772"/>
                  </a:lnTo>
                  <a:cubicBezTo>
                    <a:pt x="1718619" y="1027772"/>
                    <a:pt x="1028333" y="1718049"/>
                    <a:pt x="1028333" y="2569556"/>
                  </a:cubicBezTo>
                  <a:cubicBezTo>
                    <a:pt x="1028333" y="3421053"/>
                    <a:pt x="1718619" y="4111339"/>
                    <a:pt x="2570116" y="4111339"/>
                  </a:cubicBezTo>
                  <a:cubicBezTo>
                    <a:pt x="3238057" y="4111339"/>
                    <a:pt x="3830036" y="3681238"/>
                    <a:pt x="4036433" y="3045987"/>
                  </a:cubicBezTo>
                  <a:close/>
                </a:path>
              </a:pathLst>
            </a:custGeom>
            <a:noFill/>
            <a:ln w="19050" cap="flat">
              <a:noFill/>
              <a:prstDash val="solid"/>
              <a:round/>
            </a:ln>
          </p:spPr>
          <p:txBody>
            <a:bodyPr rtlCol="0" anchor="ctr"/>
            <a:lstStyle/>
            <a:p>
              <a:endParaRPr lang="en-ID"/>
            </a:p>
          </p:txBody>
        </p:sp>
      </p:grpSp>
      <p:grpSp>
        <p:nvGrpSpPr>
          <p:cNvPr id="13" name="Group 12">
            <a:extLst>
              <a:ext uri="{FF2B5EF4-FFF2-40B4-BE49-F238E27FC236}">
                <a16:creationId xmlns:a16="http://schemas.microsoft.com/office/drawing/2014/main" id="{8E0235FD-FA56-88D4-53E1-3FD8C96D83BA}"/>
              </a:ext>
            </a:extLst>
          </p:cNvPr>
          <p:cNvGrpSpPr/>
          <p:nvPr/>
        </p:nvGrpSpPr>
        <p:grpSpPr>
          <a:xfrm>
            <a:off x="854660" y="488624"/>
            <a:ext cx="5611937" cy="495301"/>
            <a:chOff x="854661" y="488625"/>
            <a:chExt cx="2532646" cy="495300"/>
          </a:xfrm>
        </p:grpSpPr>
        <p:sp>
          <p:nvSpPr>
            <p:cNvPr id="14" name="Rectangle: Rounded Corners 13">
              <a:extLst>
                <a:ext uri="{FF2B5EF4-FFF2-40B4-BE49-F238E27FC236}">
                  <a16:creationId xmlns:a16="http://schemas.microsoft.com/office/drawing/2014/main" id="{39870B13-AAAE-C559-88ED-831274D16EA0}"/>
                </a:ext>
              </a:extLst>
            </p:cNvPr>
            <p:cNvSpPr/>
            <p:nvPr/>
          </p:nvSpPr>
          <p:spPr>
            <a:xfrm>
              <a:off x="854661" y="488625"/>
              <a:ext cx="2532646" cy="495300"/>
            </a:xfrm>
            <a:prstGeom prst="roundRect">
              <a:avLst>
                <a:gd name="adj" fmla="val 50000"/>
              </a:avLst>
            </a:prstGeom>
            <a:solidFill>
              <a:schemeClr val="tx1">
                <a:lumMod val="85000"/>
                <a:lumOff val="15000"/>
              </a:schemeClr>
            </a:solidFill>
            <a:ln>
              <a:noFill/>
            </a:ln>
            <a:effectLst>
              <a:glow rad="254000">
                <a:srgbClr val="8EE3EE">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TextBox 14">
              <a:extLst>
                <a:ext uri="{FF2B5EF4-FFF2-40B4-BE49-F238E27FC236}">
                  <a16:creationId xmlns:a16="http://schemas.microsoft.com/office/drawing/2014/main" id="{B51881FC-AD33-F638-C0C9-979B2C631B73}"/>
                </a:ext>
              </a:extLst>
            </p:cNvPr>
            <p:cNvSpPr txBox="1"/>
            <p:nvPr/>
          </p:nvSpPr>
          <p:spPr>
            <a:xfrm>
              <a:off x="1263387" y="563224"/>
              <a:ext cx="714637" cy="286916"/>
            </a:xfrm>
            <a:prstGeom prst="rect">
              <a:avLst/>
            </a:prstGeom>
            <a:noFill/>
          </p:spPr>
          <p:txBody>
            <a:bodyPr wrap="none" rtlCol="0">
              <a:spAutoFit/>
            </a:bodyPr>
            <a:lstStyle/>
            <a:p>
              <a:pPr algn="ctr"/>
              <a:r>
                <a:rPr lang="en-ID" sz="1600" spc="300" dirty="0">
                  <a:gradFill>
                    <a:gsLst>
                      <a:gs pos="3000">
                        <a:srgbClr val="41E0F5"/>
                      </a:gs>
                      <a:gs pos="61000">
                        <a:srgbClr val="8EE3EE"/>
                      </a:gs>
                    </a:gsLst>
                    <a:lin ang="4800000" scaled="0"/>
                  </a:gradFill>
                  <a:latin typeface="BigNoodleTitling" panose="02000708030402040100" pitchFamily="2" charset="0"/>
                </a:rPr>
                <a:t>Results-Pg1</a:t>
              </a:r>
            </a:p>
          </p:txBody>
        </p:sp>
        <p:sp>
          <p:nvSpPr>
            <p:cNvPr id="2" name="TextBox 1">
              <a:extLst>
                <a:ext uri="{FF2B5EF4-FFF2-40B4-BE49-F238E27FC236}">
                  <a16:creationId xmlns:a16="http://schemas.microsoft.com/office/drawing/2014/main" id="{FEBF523D-7024-2480-BDBE-024D0F8D807C}"/>
                </a:ext>
              </a:extLst>
            </p:cNvPr>
            <p:cNvSpPr txBox="1"/>
            <p:nvPr/>
          </p:nvSpPr>
          <p:spPr>
            <a:xfrm>
              <a:off x="2305019" y="551736"/>
              <a:ext cx="708932" cy="338553"/>
            </a:xfrm>
            <a:prstGeom prst="rect">
              <a:avLst/>
            </a:prstGeom>
            <a:noFill/>
          </p:spPr>
          <p:txBody>
            <a:bodyPr wrap="none" rtlCol="0">
              <a:spAutoFit/>
            </a:bodyPr>
            <a:lstStyle/>
            <a:p>
              <a:pPr algn="ctr"/>
              <a:r>
                <a:rPr lang="en-ID" sz="1600" u="sng" spc="300" dirty="0">
                  <a:solidFill>
                    <a:schemeClr val="bg1"/>
                  </a:solidFill>
                  <a:uFill>
                    <a:solidFill>
                      <a:schemeClr val="tx1">
                        <a:lumMod val="85000"/>
                        <a:lumOff val="15000"/>
                      </a:schemeClr>
                    </a:solidFill>
                  </a:uFill>
                  <a:latin typeface="BigNoodleTitling" panose="02000708030402040100" pitchFamily="2" charset="0"/>
                  <a:hlinkClick r:id="rId2" action="ppaction://hlinksldjump">
                    <a:extLst>
                      <a:ext uri="{A12FA001-AC4F-418D-AE19-62706E023703}">
                        <ahyp:hlinkClr xmlns:ahyp="http://schemas.microsoft.com/office/drawing/2018/hyperlinkcolor" val="tx"/>
                      </a:ext>
                    </a:extLst>
                  </a:hlinkClick>
                </a:rPr>
                <a:t>Results-Pg2</a:t>
              </a:r>
              <a:endParaRPr lang="en-ID" sz="1600" u="sng" spc="300" dirty="0">
                <a:solidFill>
                  <a:schemeClr val="bg1"/>
                </a:solidFill>
                <a:uFill>
                  <a:solidFill>
                    <a:schemeClr val="tx1">
                      <a:lumMod val="85000"/>
                      <a:lumOff val="15000"/>
                    </a:schemeClr>
                  </a:solidFill>
                </a:uFill>
                <a:latin typeface="BigNoodleTitling" panose="02000708030402040100" pitchFamily="2" charset="0"/>
              </a:endParaRPr>
            </a:p>
          </p:txBody>
        </p:sp>
      </p:grpSp>
      <p:sp>
        <p:nvSpPr>
          <p:cNvPr id="9" name="Oval 8">
            <a:extLst>
              <a:ext uri="{FF2B5EF4-FFF2-40B4-BE49-F238E27FC236}">
                <a16:creationId xmlns:a16="http://schemas.microsoft.com/office/drawing/2014/main" id="{DF72020D-AB6A-DC67-6B60-BD1E78E98209}"/>
              </a:ext>
            </a:extLst>
          </p:cNvPr>
          <p:cNvSpPr/>
          <p:nvPr/>
        </p:nvSpPr>
        <p:spPr>
          <a:xfrm>
            <a:off x="371475" y="3209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EEFA">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41E0F5"/>
                    </a:gs>
                    <a:gs pos="89000">
                      <a:srgbClr val="94EEFA"/>
                    </a:gs>
                  </a:gsLst>
                  <a:lin ang="0" scaled="0"/>
                </a:gradFill>
                <a:latin typeface="BigNoodleTitling" panose="02000708030402040100" pitchFamily="2" charset="0"/>
              </a:rPr>
              <a:t>R3</a:t>
            </a:r>
            <a:endParaRPr lang="en-ID" dirty="0">
              <a:gradFill>
                <a:gsLst>
                  <a:gs pos="23000">
                    <a:srgbClr val="41E0F5"/>
                  </a:gs>
                  <a:gs pos="89000">
                    <a:srgbClr val="94EEFA"/>
                  </a:gs>
                </a:gsLst>
                <a:lin ang="0" scaled="0"/>
              </a:gradFill>
              <a:latin typeface="BigNoodleTitling" panose="02000708030402040100" pitchFamily="2" charset="0"/>
            </a:endParaRPr>
          </a:p>
        </p:txBody>
      </p:sp>
      <p:sp useBgFill="1">
        <p:nvSpPr>
          <p:cNvPr id="28" name="data 1">
            <a:extLst>
              <a:ext uri="{FF2B5EF4-FFF2-40B4-BE49-F238E27FC236}">
                <a16:creationId xmlns:a16="http://schemas.microsoft.com/office/drawing/2014/main" id="{33CF91C1-7E32-D78F-44E3-2668753A57B0}"/>
              </a:ext>
            </a:extLst>
          </p:cNvPr>
          <p:cNvSpPr/>
          <p:nvPr/>
        </p:nvSpPr>
        <p:spPr>
          <a:xfrm>
            <a:off x="1617968" y="3184446"/>
            <a:ext cx="871100" cy="310540"/>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BigNoodleTitling" panose="02000708030402040100" pitchFamily="2" charset="0"/>
              </a:rPr>
              <a:t>Forecast</a:t>
            </a:r>
            <a:endParaRPr lang="en-ID" sz="1400" dirty="0">
              <a:latin typeface="BigNoodleTitling" panose="02000708030402040100" pitchFamily="2" charset="0"/>
            </a:endParaRPr>
          </a:p>
        </p:txBody>
      </p:sp>
      <p:sp useBgFill="1">
        <p:nvSpPr>
          <p:cNvPr id="42" name="data 2">
            <a:extLst>
              <a:ext uri="{FF2B5EF4-FFF2-40B4-BE49-F238E27FC236}">
                <a16:creationId xmlns:a16="http://schemas.microsoft.com/office/drawing/2014/main" id="{D4B317D4-48C8-49BA-2F78-840B2DD5F64E}"/>
              </a:ext>
            </a:extLst>
          </p:cNvPr>
          <p:cNvSpPr/>
          <p:nvPr/>
        </p:nvSpPr>
        <p:spPr>
          <a:xfrm>
            <a:off x="5363036" y="3203716"/>
            <a:ext cx="1649965" cy="310539"/>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latin typeface="BigNoodleTitling" panose="02000708030402040100" pitchFamily="2" charset="0"/>
              </a:rPr>
              <a:t>SearchMagnet</a:t>
            </a:r>
          </a:p>
        </p:txBody>
      </p:sp>
      <p:sp useBgFill="1">
        <p:nvSpPr>
          <p:cNvPr id="58" name="data 3">
            <a:extLst>
              <a:ext uri="{FF2B5EF4-FFF2-40B4-BE49-F238E27FC236}">
                <a16:creationId xmlns:a16="http://schemas.microsoft.com/office/drawing/2014/main" id="{1AFB7E6E-019E-9D31-9F39-ABC67BB722D8}"/>
              </a:ext>
            </a:extLst>
          </p:cNvPr>
          <p:cNvSpPr/>
          <p:nvPr/>
        </p:nvSpPr>
        <p:spPr>
          <a:xfrm>
            <a:off x="9789926" y="3184445"/>
            <a:ext cx="1456153" cy="244555"/>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latin typeface="BigNoodleTitling" panose="02000708030402040100" pitchFamily="2" charset="0"/>
              </a:rPr>
              <a:t>DefineMate</a:t>
            </a:r>
          </a:p>
        </p:txBody>
      </p:sp>
      <p:sp>
        <p:nvSpPr>
          <p:cNvPr id="60" name="Rectangle: Rounded Corners 59">
            <a:hlinkClick r:id="rId3" action="ppaction://hlinksldjump"/>
            <a:extLst>
              <a:ext uri="{FF2B5EF4-FFF2-40B4-BE49-F238E27FC236}">
                <a16:creationId xmlns:a16="http://schemas.microsoft.com/office/drawing/2014/main" id="{843F5C19-5288-C91B-839F-C4002B9F356E}"/>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8EE3EE">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8EE3EE"/>
                    </a:gs>
                    <a:gs pos="100000">
                      <a:srgbClr val="0BC2DB"/>
                    </a:gs>
                  </a:gsLst>
                  <a:lin ang="0" scaled="0"/>
                </a:gradFill>
                <a:latin typeface="BigNoodleTitling" panose="02000708030402040100" pitchFamily="2" charset="0"/>
              </a:rPr>
              <a:t>back</a:t>
            </a:r>
            <a:endParaRPr lang="en-ID" sz="1600" dirty="0">
              <a:gradFill>
                <a:gsLst>
                  <a:gs pos="23000">
                    <a:srgbClr val="8EE3EE"/>
                  </a:gs>
                  <a:gs pos="100000">
                    <a:srgbClr val="0BC2DB"/>
                  </a:gs>
                </a:gsLst>
                <a:lin ang="0" scaled="0"/>
              </a:gradFill>
              <a:latin typeface="BigNoodleTitling" panose="02000708030402040100" pitchFamily="2" charset="0"/>
            </a:endParaRPr>
          </a:p>
        </p:txBody>
      </p:sp>
      <p:pic>
        <p:nvPicPr>
          <p:cNvPr id="4" name="Picture 3">
            <a:extLst>
              <a:ext uri="{FF2B5EF4-FFF2-40B4-BE49-F238E27FC236}">
                <a16:creationId xmlns:a16="http://schemas.microsoft.com/office/drawing/2014/main" id="{4AAAA74B-F3EB-FD98-6C19-4F2E89771E51}"/>
              </a:ext>
            </a:extLst>
          </p:cNvPr>
          <p:cNvPicPr>
            <a:picLocks noChangeAspect="1"/>
          </p:cNvPicPr>
          <p:nvPr/>
        </p:nvPicPr>
        <p:blipFill rotWithShape="1">
          <a:blip r:embed="rId4">
            <a:extLst>
              <a:ext uri="{28A0092B-C50C-407E-A947-70E740481C1C}">
                <a14:useLocalDpi xmlns:a14="http://schemas.microsoft.com/office/drawing/2010/main" val="0"/>
              </a:ext>
            </a:extLst>
          </a:blip>
          <a:srcRect l="8201" t="61769" r="68635" b="17885"/>
          <a:stretch/>
        </p:blipFill>
        <p:spPr>
          <a:xfrm>
            <a:off x="760151" y="3780270"/>
            <a:ext cx="3145266" cy="1643784"/>
          </a:xfrm>
          <a:prstGeom prst="rect">
            <a:avLst/>
          </a:prstGeom>
        </p:spPr>
      </p:pic>
      <p:pic>
        <p:nvPicPr>
          <p:cNvPr id="6" name="Picture 5">
            <a:extLst>
              <a:ext uri="{FF2B5EF4-FFF2-40B4-BE49-F238E27FC236}">
                <a16:creationId xmlns:a16="http://schemas.microsoft.com/office/drawing/2014/main" id="{26708AC6-0BBE-A091-2E16-3F441366BFA8}"/>
              </a:ext>
            </a:extLst>
          </p:cNvPr>
          <p:cNvPicPr>
            <a:picLocks noChangeAspect="1"/>
          </p:cNvPicPr>
          <p:nvPr/>
        </p:nvPicPr>
        <p:blipFill rotWithShape="1">
          <a:blip r:embed="rId5">
            <a:extLst>
              <a:ext uri="{28A0092B-C50C-407E-A947-70E740481C1C}">
                <a14:useLocalDpi xmlns:a14="http://schemas.microsoft.com/office/drawing/2010/main" val="0"/>
              </a:ext>
            </a:extLst>
          </a:blip>
          <a:srcRect l="8842" t="62651" r="62442" b="13470"/>
          <a:stretch/>
        </p:blipFill>
        <p:spPr>
          <a:xfrm>
            <a:off x="4439534" y="3824541"/>
            <a:ext cx="3309848" cy="1637687"/>
          </a:xfrm>
          <a:prstGeom prst="rect">
            <a:avLst/>
          </a:prstGeom>
        </p:spPr>
      </p:pic>
      <p:pic>
        <p:nvPicPr>
          <p:cNvPr id="8" name="Picture 7">
            <a:extLst>
              <a:ext uri="{FF2B5EF4-FFF2-40B4-BE49-F238E27FC236}">
                <a16:creationId xmlns:a16="http://schemas.microsoft.com/office/drawing/2014/main" id="{867E6CFE-BC09-A6C5-F5EC-0BFF80D660BF}"/>
              </a:ext>
            </a:extLst>
          </p:cNvPr>
          <p:cNvPicPr>
            <a:picLocks noChangeAspect="1"/>
          </p:cNvPicPr>
          <p:nvPr/>
        </p:nvPicPr>
        <p:blipFill rotWithShape="1">
          <a:blip r:embed="rId6">
            <a:extLst>
              <a:ext uri="{28A0092B-C50C-407E-A947-70E740481C1C}">
                <a14:useLocalDpi xmlns:a14="http://schemas.microsoft.com/office/drawing/2010/main" val="0"/>
              </a:ext>
            </a:extLst>
          </a:blip>
          <a:srcRect l="8270" t="62401" r="32464" b="20662"/>
          <a:stretch/>
        </p:blipFill>
        <p:spPr>
          <a:xfrm>
            <a:off x="7861614" y="3812309"/>
            <a:ext cx="4194117" cy="785148"/>
          </a:xfrm>
          <a:prstGeom prst="rect">
            <a:avLst/>
          </a:prstGeom>
        </p:spPr>
      </p:pic>
    </p:spTree>
    <p:extLst>
      <p:ext uri="{BB962C8B-B14F-4D97-AF65-F5344CB8AC3E}">
        <p14:creationId xmlns:p14="http://schemas.microsoft.com/office/powerpoint/2010/main" val="1198655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
                                        <p:tgtEl>
                                          <p:spTgt spid="26"/>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10"/>
                                        <p:tgtEl>
                                          <p:spTgt spid="25"/>
                                        </p:tgtEl>
                                      </p:cBhvr>
                                    </p:animEffect>
                                  </p:childTnLst>
                                </p:cTn>
                              </p:par>
                              <p:par>
                                <p:cTn id="11" presetID="10" presetClass="entr" presetSubtype="0" fill="hold" grpId="1"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0"/>
                                        <p:tgtEl>
                                          <p:spTgt spid="24"/>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fade">
                                      <p:cBhvr>
                                        <p:cTn id="16" dur="10"/>
                                        <p:tgtEl>
                                          <p:spTgt spid="39"/>
                                        </p:tgtEl>
                                      </p:cBhvr>
                                    </p:animEffect>
                                  </p:childTnLst>
                                </p:cTn>
                              </p:par>
                              <p:par>
                                <p:cTn id="17" presetID="10" presetClass="entr" presetSubtype="0" fill="hold" grpId="1"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10"/>
                                        <p:tgtEl>
                                          <p:spTgt spid="38"/>
                                        </p:tgtEl>
                                      </p:cBhvr>
                                    </p:animEffect>
                                  </p:childTnLst>
                                </p:cTn>
                              </p:par>
                              <p:par>
                                <p:cTn id="20" presetID="10" presetClass="entr" presetSubtype="0" fill="hold" grpId="1"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0"/>
                                        <p:tgtEl>
                                          <p:spTgt spid="37"/>
                                        </p:tgtEl>
                                      </p:cBhvr>
                                    </p:animEffect>
                                  </p:childTnLst>
                                </p:cTn>
                              </p:par>
                              <p:par>
                                <p:cTn id="23" presetID="10" presetClass="entr" presetSubtype="0" fill="hold" grpId="1"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
                                        <p:tgtEl>
                                          <p:spTgt spid="57"/>
                                        </p:tgtEl>
                                      </p:cBhvr>
                                    </p:animEffect>
                                  </p:childTnLst>
                                </p:cTn>
                              </p:par>
                              <p:par>
                                <p:cTn id="26" presetID="10" presetClass="entr" presetSubtype="0" fill="hold" grpId="1"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
                                        <p:tgtEl>
                                          <p:spTgt spid="56"/>
                                        </p:tgtEl>
                                      </p:cBhvr>
                                    </p:animEffect>
                                  </p:childTnLst>
                                </p:cTn>
                              </p:par>
                              <p:par>
                                <p:cTn id="29" presetID="10" presetClass="entr" presetSubtype="0" fill="hold" grpId="1"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10"/>
                                        <p:tgtEl>
                                          <p:spTgt spid="55"/>
                                        </p:tgtEl>
                                      </p:cBhvr>
                                    </p:animEffect>
                                  </p:childTnLst>
                                </p:cTn>
                              </p:par>
                              <p:par>
                                <p:cTn id="32" presetID="22" presetClass="entr" presetSubtype="8"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fade">
                                      <p:cBhvr>
                                        <p:cTn id="40" dur="500"/>
                                        <p:tgtEl>
                                          <p:spTgt spid="4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animEffect transition="in" filter="fade">
                                      <p:cBhvr>
                                        <p:cTn id="43" dur="500"/>
                                        <p:tgtEl>
                                          <p:spTgt spid="58"/>
                                        </p:tgtEl>
                                      </p:cBhvr>
                                    </p:animEffect>
                                  </p:childTnLst>
                                </p:cTn>
                              </p:par>
                              <p:par>
                                <p:cTn id="44" presetID="22" presetClass="entr" presetSubtype="4" fill="hold"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down)">
                                      <p:cBhvr>
                                        <p:cTn id="46" dur="500"/>
                                        <p:tgtEl>
                                          <p:spTgt spid="4"/>
                                        </p:tgtEl>
                                      </p:cBhvr>
                                    </p:animEffect>
                                  </p:childTnLst>
                                </p:cTn>
                              </p:par>
                              <p:par>
                                <p:cTn id="47" presetID="22" presetClass="entr" presetSubtype="4"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down)">
                                      <p:cBhvr>
                                        <p:cTn id="49" dur="500"/>
                                        <p:tgtEl>
                                          <p:spTgt spid="6"/>
                                        </p:tgtEl>
                                      </p:cBhvr>
                                    </p:animEffect>
                                  </p:childTnLst>
                                </p:cTn>
                              </p:par>
                              <p:par>
                                <p:cTn id="50" presetID="22" presetClass="entr" presetSubtype="4"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53" restart="whenNotActive" fill="hold" evtFilter="cancelBubble" nodeType="interactiveSeq">
                <p:stCondLst>
                  <p:cond evt="onClick" delay="0">
                    <p:tgtEl>
                      <p:spTgt spid="28"/>
                    </p:tgtEl>
                  </p:cond>
                </p:stCondLst>
                <p:endSync evt="end" delay="0">
                  <p:rtn val="all"/>
                </p:endSync>
                <p:childTnLst>
                  <p:par>
                    <p:cTn id="54" fill="hold">
                      <p:stCondLst>
                        <p:cond delay="0"/>
                      </p:stCondLst>
                      <p:childTnLst>
                        <p:par>
                          <p:cTn id="55" fill="hold">
                            <p:stCondLst>
                              <p:cond delay="0"/>
                            </p:stCondLst>
                            <p:childTnLst>
                              <p:par>
                                <p:cTn id="56" presetID="21" presetClass="entr" presetSubtype="1" fill="hold"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heel(1)">
                                      <p:cBhvr>
                                        <p:cTn id="58" dur="2000"/>
                                        <p:tgtEl>
                                          <p:spTgt spid="21"/>
                                        </p:tgtEl>
                                      </p:cBhvr>
                                    </p:animEffect>
                                  </p:childTnLst>
                                </p:cTn>
                              </p:par>
                              <p:par>
                                <p:cTn id="59" presetID="64" presetClass="path" presetSubtype="0" accel="50000" decel="50000" fill="hold" grpId="0" nodeType="withEffect">
                                  <p:stCondLst>
                                    <p:cond delay="0"/>
                                  </p:stCondLst>
                                  <p:childTnLst>
                                    <p:animMotion origin="layout" path="M 0.00027 -7.40741E-7 L 0.0004 -0.03403 " pathEditMode="relative" rAng="0" ptsTypes="AA">
                                      <p:cBhvr>
                                        <p:cTn id="60" dur="2000" fill="hold"/>
                                        <p:tgtEl>
                                          <p:spTgt spid="26"/>
                                        </p:tgtEl>
                                        <p:attrNameLst>
                                          <p:attrName>ppt_x</p:attrName>
                                          <p:attrName>ppt_y</p:attrName>
                                        </p:attrNameLst>
                                      </p:cBhvr>
                                      <p:rCtr x="0" y="-1713"/>
                                    </p:animMotion>
                                  </p:childTnLst>
                                </p:cTn>
                              </p:par>
                              <p:par>
                                <p:cTn id="61" presetID="64" presetClass="path" presetSubtype="0" accel="50000" decel="50000" fill="hold" grpId="0" nodeType="withEffect">
                                  <p:stCondLst>
                                    <p:cond delay="0"/>
                                  </p:stCondLst>
                                  <p:childTnLst>
                                    <p:animMotion origin="layout" path="M 2.08333E-7 -3.7037E-6 L 2.08333E-7 -0.39351 " pathEditMode="relative" rAng="0" ptsTypes="AA">
                                      <p:cBhvr>
                                        <p:cTn id="62" dur="2000" fill="hold"/>
                                        <p:tgtEl>
                                          <p:spTgt spid="25"/>
                                        </p:tgtEl>
                                        <p:attrNameLst>
                                          <p:attrName>ppt_x</p:attrName>
                                          <p:attrName>ppt_y</p:attrName>
                                        </p:attrNameLst>
                                      </p:cBhvr>
                                      <p:rCtr x="0" y="-19676"/>
                                    </p:animMotion>
                                  </p:childTnLst>
                                </p:cTn>
                              </p:par>
                              <p:par>
                                <p:cTn id="63" presetID="64" presetClass="path" presetSubtype="0" accel="50000" decel="50000" fill="hold" grpId="0" nodeType="withEffect">
                                  <p:stCondLst>
                                    <p:cond delay="0"/>
                                  </p:stCondLst>
                                  <p:childTnLst>
                                    <p:animMotion origin="layout" path="M 2.08333E-6 -4.07407E-6 L -0.00052 -0.31342 " pathEditMode="relative" rAng="0" ptsTypes="AA">
                                      <p:cBhvr>
                                        <p:cTn id="64" dur="2000" fill="hold"/>
                                        <p:tgtEl>
                                          <p:spTgt spid="24"/>
                                        </p:tgtEl>
                                        <p:attrNameLst>
                                          <p:attrName>ppt_x</p:attrName>
                                          <p:attrName>ppt_y</p:attrName>
                                        </p:attrNameLst>
                                      </p:cBhvr>
                                      <p:rCtr x="-26" y="-15671"/>
                                    </p:animMotion>
                                  </p:childTnLst>
                                </p:cTn>
                              </p:par>
                            </p:childTnLst>
                          </p:cTn>
                        </p:par>
                      </p:childTnLst>
                    </p:cTn>
                  </p:par>
                </p:childTnLst>
              </p:cTn>
              <p:nextCondLst>
                <p:cond evt="onClick" delay="0">
                  <p:tgtEl>
                    <p:spTgt spid="28"/>
                  </p:tgtEl>
                </p:cond>
              </p:nextCondLst>
            </p:seq>
            <p:seq concurrent="1" nextAc="seek">
              <p:cTn id="65" restart="whenNotActive" fill="hold" evtFilter="cancelBubble" nodeType="interactiveSeq">
                <p:stCondLst>
                  <p:cond evt="onClick" delay="0">
                    <p:tgtEl>
                      <p:spTgt spid="42"/>
                    </p:tgtEl>
                  </p:cond>
                </p:stCondLst>
                <p:endSync evt="end" delay="0">
                  <p:rtn val="all"/>
                </p:endSync>
                <p:childTnLst>
                  <p:par>
                    <p:cTn id="66" fill="hold">
                      <p:stCondLst>
                        <p:cond delay="0"/>
                      </p:stCondLst>
                      <p:childTnLst>
                        <p:par>
                          <p:cTn id="67" fill="hold">
                            <p:stCondLst>
                              <p:cond delay="0"/>
                            </p:stCondLst>
                            <p:childTnLst>
                              <p:par>
                                <p:cTn id="68" presetID="21" presetClass="entr" presetSubtype="1" fill="hold" nodeType="withEffect">
                                  <p:stCondLst>
                                    <p:cond delay="0"/>
                                  </p:stCondLst>
                                  <p:childTnLst>
                                    <p:set>
                                      <p:cBhvr>
                                        <p:cTn id="69" dur="1" fill="hold">
                                          <p:stCondLst>
                                            <p:cond delay="0"/>
                                          </p:stCondLst>
                                        </p:cTn>
                                        <p:tgtEl>
                                          <p:spTgt spid="34"/>
                                        </p:tgtEl>
                                        <p:attrNameLst>
                                          <p:attrName>style.visibility</p:attrName>
                                        </p:attrNameLst>
                                      </p:cBhvr>
                                      <p:to>
                                        <p:strVal val="visible"/>
                                      </p:to>
                                    </p:set>
                                    <p:animEffect transition="in" filter="wheel(1)">
                                      <p:cBhvr>
                                        <p:cTn id="70" dur="2000"/>
                                        <p:tgtEl>
                                          <p:spTgt spid="34"/>
                                        </p:tgtEl>
                                      </p:cBhvr>
                                    </p:animEffect>
                                  </p:childTnLst>
                                </p:cTn>
                              </p:par>
                              <p:par>
                                <p:cTn id="71" presetID="64" presetClass="path" presetSubtype="0" accel="50000" decel="50000" fill="hold" grpId="0" nodeType="withEffect">
                                  <p:stCondLst>
                                    <p:cond delay="0"/>
                                  </p:stCondLst>
                                  <p:childTnLst>
                                    <p:animMotion origin="layout" path="M 0.00026 2.22222E-6 L 0.00039 -0.03403 " pathEditMode="relative" rAng="0" ptsTypes="AA">
                                      <p:cBhvr>
                                        <p:cTn id="72" dur="2000" fill="hold"/>
                                        <p:tgtEl>
                                          <p:spTgt spid="39"/>
                                        </p:tgtEl>
                                        <p:attrNameLst>
                                          <p:attrName>ppt_x</p:attrName>
                                          <p:attrName>ppt_y</p:attrName>
                                        </p:attrNameLst>
                                      </p:cBhvr>
                                      <p:rCtr x="0" y="-1713"/>
                                    </p:animMotion>
                                  </p:childTnLst>
                                </p:cTn>
                              </p:par>
                              <p:par>
                                <p:cTn id="73" presetID="64" presetClass="path" presetSubtype="0" accel="50000" decel="50000" fill="hold" grpId="0" nodeType="withEffect">
                                  <p:stCondLst>
                                    <p:cond delay="0"/>
                                  </p:stCondLst>
                                  <p:childTnLst>
                                    <p:animMotion origin="layout" path="M 3.95833E-6 -7.40741E-7 L 3.95833E-6 -0.39352 " pathEditMode="relative" rAng="0" ptsTypes="AA">
                                      <p:cBhvr>
                                        <p:cTn id="74" dur="2000" fill="hold"/>
                                        <p:tgtEl>
                                          <p:spTgt spid="38"/>
                                        </p:tgtEl>
                                        <p:attrNameLst>
                                          <p:attrName>ppt_x</p:attrName>
                                          <p:attrName>ppt_y</p:attrName>
                                        </p:attrNameLst>
                                      </p:cBhvr>
                                      <p:rCtr x="0" y="-19676"/>
                                    </p:animMotion>
                                  </p:childTnLst>
                                </p:cTn>
                              </p:par>
                              <p:par>
                                <p:cTn id="75" presetID="64" presetClass="path" presetSubtype="0" accel="50000" decel="50000" fill="hold" grpId="0" nodeType="withEffect">
                                  <p:stCondLst>
                                    <p:cond delay="0"/>
                                  </p:stCondLst>
                                  <p:childTnLst>
                                    <p:animMotion origin="layout" path="M -4.375E-6 -1.11111E-6 L -0.00078 -0.27407 " pathEditMode="relative" rAng="0" ptsTypes="AA">
                                      <p:cBhvr>
                                        <p:cTn id="76" dur="2000" fill="hold"/>
                                        <p:tgtEl>
                                          <p:spTgt spid="37"/>
                                        </p:tgtEl>
                                        <p:attrNameLst>
                                          <p:attrName>ppt_x</p:attrName>
                                          <p:attrName>ppt_y</p:attrName>
                                        </p:attrNameLst>
                                      </p:cBhvr>
                                      <p:rCtr x="-39" y="-13704"/>
                                    </p:animMotion>
                                  </p:childTnLst>
                                </p:cTn>
                              </p:par>
                            </p:childTnLst>
                          </p:cTn>
                        </p:par>
                      </p:childTnLst>
                    </p:cTn>
                  </p:par>
                </p:childTnLst>
              </p:cTn>
              <p:nextCondLst>
                <p:cond evt="onClick" delay="0">
                  <p:tgtEl>
                    <p:spTgt spid="42"/>
                  </p:tgtEl>
                </p:cond>
              </p:nextCondLst>
            </p:seq>
            <p:seq concurrent="1" nextAc="seek">
              <p:cTn id="77" restart="whenNotActive" fill="hold" evtFilter="cancelBubble" nodeType="interactiveSeq">
                <p:stCondLst>
                  <p:cond evt="onClick" delay="0">
                    <p:tgtEl>
                      <p:spTgt spid="58"/>
                    </p:tgtEl>
                  </p:cond>
                </p:stCondLst>
                <p:endSync evt="end" delay="0">
                  <p:rtn val="all"/>
                </p:endSync>
                <p:childTnLst>
                  <p:par>
                    <p:cTn id="78" fill="hold">
                      <p:stCondLst>
                        <p:cond delay="0"/>
                      </p:stCondLst>
                      <p:childTnLst>
                        <p:par>
                          <p:cTn id="79" fill="hold">
                            <p:stCondLst>
                              <p:cond delay="0"/>
                            </p:stCondLst>
                            <p:childTnLst>
                              <p:par>
                                <p:cTn id="80" presetID="21" presetClass="entr" presetSubtype="1" fill="hold" nodeType="withEffect">
                                  <p:stCondLst>
                                    <p:cond delay="0"/>
                                  </p:stCondLst>
                                  <p:childTnLst>
                                    <p:set>
                                      <p:cBhvr>
                                        <p:cTn id="81" dur="1" fill="hold">
                                          <p:stCondLst>
                                            <p:cond delay="0"/>
                                          </p:stCondLst>
                                        </p:cTn>
                                        <p:tgtEl>
                                          <p:spTgt spid="50"/>
                                        </p:tgtEl>
                                        <p:attrNameLst>
                                          <p:attrName>style.visibility</p:attrName>
                                        </p:attrNameLst>
                                      </p:cBhvr>
                                      <p:to>
                                        <p:strVal val="visible"/>
                                      </p:to>
                                    </p:set>
                                    <p:animEffect transition="in" filter="wheel(1)">
                                      <p:cBhvr>
                                        <p:cTn id="82" dur="2000"/>
                                        <p:tgtEl>
                                          <p:spTgt spid="50"/>
                                        </p:tgtEl>
                                      </p:cBhvr>
                                    </p:animEffect>
                                  </p:childTnLst>
                                </p:cTn>
                              </p:par>
                              <p:par>
                                <p:cTn id="83" presetID="64" presetClass="path" presetSubtype="0" accel="50000" decel="50000" fill="hold" grpId="0" nodeType="withEffect">
                                  <p:stCondLst>
                                    <p:cond delay="0"/>
                                  </p:stCondLst>
                                  <p:childTnLst>
                                    <p:animMotion origin="layout" path="M 0.00026 -2.96296E-6 L 0.00039 -0.03402 " pathEditMode="relative" rAng="0" ptsTypes="AA">
                                      <p:cBhvr>
                                        <p:cTn id="84" dur="2000" fill="hold"/>
                                        <p:tgtEl>
                                          <p:spTgt spid="57"/>
                                        </p:tgtEl>
                                        <p:attrNameLst>
                                          <p:attrName>ppt_x</p:attrName>
                                          <p:attrName>ppt_y</p:attrName>
                                        </p:attrNameLst>
                                      </p:cBhvr>
                                      <p:rCtr x="0" y="-1713"/>
                                    </p:animMotion>
                                  </p:childTnLst>
                                </p:cTn>
                              </p:par>
                              <p:par>
                                <p:cTn id="85" presetID="64" presetClass="path" presetSubtype="0" accel="50000" decel="50000" fill="hold" grpId="0" nodeType="withEffect">
                                  <p:stCondLst>
                                    <p:cond delay="0"/>
                                  </p:stCondLst>
                                  <p:childTnLst>
                                    <p:animMotion origin="layout" path="M -2.29167E-6 4.07407E-6 L -2.29167E-6 -0.39352 " pathEditMode="relative" rAng="0" ptsTypes="AA">
                                      <p:cBhvr>
                                        <p:cTn id="86" dur="2000" fill="hold"/>
                                        <p:tgtEl>
                                          <p:spTgt spid="56"/>
                                        </p:tgtEl>
                                        <p:attrNameLst>
                                          <p:attrName>ppt_x</p:attrName>
                                          <p:attrName>ppt_y</p:attrName>
                                        </p:attrNameLst>
                                      </p:cBhvr>
                                      <p:rCtr x="0" y="-19676"/>
                                    </p:animMotion>
                                  </p:childTnLst>
                                </p:cTn>
                              </p:par>
                              <p:par>
                                <p:cTn id="87" presetID="64" presetClass="path" presetSubtype="0" accel="50000" decel="50000" fill="hold" grpId="0" nodeType="withEffect">
                                  <p:stCondLst>
                                    <p:cond delay="0"/>
                                  </p:stCondLst>
                                  <p:childTnLst>
                                    <p:animMotion origin="layout" path="M -4.16667E-7 -4.81481E-6 L 0.00039 -0.15462 " pathEditMode="relative" rAng="0" ptsTypes="AA">
                                      <p:cBhvr>
                                        <p:cTn id="88" dur="2000" fill="hold"/>
                                        <p:tgtEl>
                                          <p:spTgt spid="55"/>
                                        </p:tgtEl>
                                        <p:attrNameLst>
                                          <p:attrName>ppt_x</p:attrName>
                                          <p:attrName>ppt_y</p:attrName>
                                        </p:attrNameLst>
                                      </p:cBhvr>
                                      <p:rCtr x="13" y="-7731"/>
                                    </p:animMotion>
                                  </p:childTnLst>
                                </p:cTn>
                              </p:par>
                            </p:childTnLst>
                          </p:cTn>
                        </p:par>
                      </p:childTnLst>
                    </p:cTn>
                  </p:par>
                </p:childTnLst>
              </p:cTn>
              <p:nextCondLst>
                <p:cond evt="onClick" delay="0">
                  <p:tgtEl>
                    <p:spTgt spid="58"/>
                  </p:tgtEl>
                </p:cond>
              </p:nextCondLst>
            </p:seq>
          </p:childTnLst>
        </p:cTn>
      </p:par>
    </p:tnLst>
    <p:bldLst>
      <p:bldP spid="55" grpId="0"/>
      <p:bldP spid="55" grpId="1"/>
      <p:bldP spid="56" grpId="0"/>
      <p:bldP spid="56" grpId="1"/>
      <p:bldP spid="57" grpId="0"/>
      <p:bldP spid="57" grpId="1"/>
      <p:bldP spid="37" grpId="0"/>
      <p:bldP spid="37" grpId="1"/>
      <p:bldP spid="38" grpId="0"/>
      <p:bldP spid="38" grpId="1"/>
      <p:bldP spid="39" grpId="0"/>
      <p:bldP spid="39" grpId="1"/>
      <p:bldP spid="24" grpId="0"/>
      <p:bldP spid="24" grpId="1"/>
      <p:bldP spid="25" grpId="0"/>
      <p:bldP spid="25" grpId="1"/>
      <p:bldP spid="26" grpId="0"/>
      <p:bldP spid="26" grpId="1"/>
      <p:bldP spid="28" grpId="0" animBg="1"/>
      <p:bldP spid="42" grpId="0" animBg="1"/>
      <p:bldP spid="5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a:extLst>
              <a:ext uri="{FF2B5EF4-FFF2-40B4-BE49-F238E27FC236}">
                <a16:creationId xmlns:a16="http://schemas.microsoft.com/office/drawing/2014/main" id="{69EF38CF-3586-5B91-D9FB-AA2D2A45F9BF}"/>
              </a:ext>
            </a:extLst>
          </p:cNvPr>
          <p:cNvSpPr txBox="1"/>
          <p:nvPr/>
        </p:nvSpPr>
        <p:spPr>
          <a:xfrm>
            <a:off x="10154080" y="2561733"/>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56" name="TextBox 55">
            <a:extLst>
              <a:ext uri="{FF2B5EF4-FFF2-40B4-BE49-F238E27FC236}">
                <a16:creationId xmlns:a16="http://schemas.microsoft.com/office/drawing/2014/main" id="{057FE011-2AF6-F51C-5E26-02D455B7F0AC}"/>
              </a:ext>
            </a:extLst>
          </p:cNvPr>
          <p:cNvSpPr txBox="1"/>
          <p:nvPr/>
        </p:nvSpPr>
        <p:spPr>
          <a:xfrm>
            <a:off x="10243569" y="2561732"/>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57" name="TextBox 56">
            <a:extLst>
              <a:ext uri="{FF2B5EF4-FFF2-40B4-BE49-F238E27FC236}">
                <a16:creationId xmlns:a16="http://schemas.microsoft.com/office/drawing/2014/main" id="{2A5C4AA0-2008-4425-09F3-03914F69B689}"/>
              </a:ext>
            </a:extLst>
          </p:cNvPr>
          <p:cNvSpPr txBox="1"/>
          <p:nvPr/>
        </p:nvSpPr>
        <p:spPr>
          <a:xfrm>
            <a:off x="10332408" y="2561732"/>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37" name="TextBox 36">
            <a:extLst>
              <a:ext uri="{FF2B5EF4-FFF2-40B4-BE49-F238E27FC236}">
                <a16:creationId xmlns:a16="http://schemas.microsoft.com/office/drawing/2014/main" id="{8E130FC1-3B6F-69FF-61C9-1DF32802FE41}"/>
              </a:ext>
            </a:extLst>
          </p:cNvPr>
          <p:cNvSpPr txBox="1"/>
          <p:nvPr/>
        </p:nvSpPr>
        <p:spPr>
          <a:xfrm>
            <a:off x="5916130" y="2578684"/>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38" name="TextBox 37">
            <a:extLst>
              <a:ext uri="{FF2B5EF4-FFF2-40B4-BE49-F238E27FC236}">
                <a16:creationId xmlns:a16="http://schemas.microsoft.com/office/drawing/2014/main" id="{10B6330A-C64F-CA09-4C2B-797530681877}"/>
              </a:ext>
            </a:extLst>
          </p:cNvPr>
          <p:cNvSpPr txBox="1"/>
          <p:nvPr/>
        </p:nvSpPr>
        <p:spPr>
          <a:xfrm>
            <a:off x="6005619" y="2578683"/>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39" name="TextBox 38">
            <a:extLst>
              <a:ext uri="{FF2B5EF4-FFF2-40B4-BE49-F238E27FC236}">
                <a16:creationId xmlns:a16="http://schemas.microsoft.com/office/drawing/2014/main" id="{371E04EA-72D6-A90D-1362-1090CFDA240D}"/>
              </a:ext>
            </a:extLst>
          </p:cNvPr>
          <p:cNvSpPr txBox="1"/>
          <p:nvPr/>
        </p:nvSpPr>
        <p:spPr>
          <a:xfrm>
            <a:off x="6094458" y="2578683"/>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24" name="TextBox 23">
            <a:extLst>
              <a:ext uri="{FF2B5EF4-FFF2-40B4-BE49-F238E27FC236}">
                <a16:creationId xmlns:a16="http://schemas.microsoft.com/office/drawing/2014/main" id="{C1A8C472-F42A-4F7F-A06C-64B3A0B5ED64}"/>
              </a:ext>
            </a:extLst>
          </p:cNvPr>
          <p:cNvSpPr txBox="1"/>
          <p:nvPr/>
        </p:nvSpPr>
        <p:spPr>
          <a:xfrm>
            <a:off x="1753100" y="2581708"/>
            <a:ext cx="274434" cy="3139321"/>
          </a:xfrm>
          <a:prstGeom prst="rect">
            <a:avLst/>
          </a:prstGeom>
          <a:noFill/>
        </p:spPr>
        <p:txBody>
          <a:bodyPr wrap="none" rtlCol="0">
            <a:spAutoFit/>
          </a:bodyPr>
          <a:lstStyle/>
          <a:p>
            <a:r>
              <a:rPr lang="en-US" dirty="0">
                <a:solidFill>
                  <a:schemeClr val="bg1"/>
                </a:solidFill>
                <a:latin typeface="BigNoodleTitling" panose="02000708030402040100" pitchFamily="2" charset="0"/>
              </a:rPr>
              <a:t>0</a:t>
            </a:r>
          </a:p>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25" name="TextBox 24">
            <a:extLst>
              <a:ext uri="{FF2B5EF4-FFF2-40B4-BE49-F238E27FC236}">
                <a16:creationId xmlns:a16="http://schemas.microsoft.com/office/drawing/2014/main" id="{66D7BF2B-9621-962F-937F-FC63A3971514}"/>
              </a:ext>
            </a:extLst>
          </p:cNvPr>
          <p:cNvSpPr txBox="1"/>
          <p:nvPr/>
        </p:nvSpPr>
        <p:spPr>
          <a:xfrm>
            <a:off x="1842589" y="2581707"/>
            <a:ext cx="274434" cy="2862322"/>
          </a:xfrm>
          <a:prstGeom prst="rect">
            <a:avLst/>
          </a:prstGeom>
          <a:noFill/>
        </p:spPr>
        <p:txBody>
          <a:bodyPr wrap="none" rtlCol="0">
            <a:spAutoFit/>
          </a:bodyPr>
          <a:lstStyle/>
          <a:p>
            <a:r>
              <a:rPr lang="en-US" dirty="0">
                <a:solidFill>
                  <a:schemeClr val="bg1"/>
                </a:solidFill>
                <a:latin typeface="BigNoodleTitling" panose="02000708030402040100" pitchFamily="2" charset="0"/>
              </a:rPr>
              <a:t>1</a:t>
            </a:r>
          </a:p>
          <a:p>
            <a:r>
              <a:rPr lang="en-US" dirty="0">
                <a:solidFill>
                  <a:schemeClr val="bg1"/>
                </a:solidFill>
                <a:latin typeface="BigNoodleTitling" panose="02000708030402040100" pitchFamily="2" charset="0"/>
              </a:rPr>
              <a:t>2</a:t>
            </a:r>
          </a:p>
          <a:p>
            <a:r>
              <a:rPr lang="en-US" dirty="0">
                <a:solidFill>
                  <a:schemeClr val="bg1"/>
                </a:solidFill>
                <a:latin typeface="BigNoodleTitling" panose="02000708030402040100" pitchFamily="2" charset="0"/>
              </a:rPr>
              <a:t>3</a:t>
            </a:r>
          </a:p>
          <a:p>
            <a:r>
              <a:rPr lang="en-US" dirty="0">
                <a:solidFill>
                  <a:schemeClr val="bg1"/>
                </a:solidFill>
                <a:latin typeface="BigNoodleTitling" panose="02000708030402040100" pitchFamily="2" charset="0"/>
              </a:rPr>
              <a:t>4</a:t>
            </a:r>
          </a:p>
          <a:p>
            <a:r>
              <a:rPr lang="en-US" dirty="0">
                <a:solidFill>
                  <a:schemeClr val="bg1"/>
                </a:solidFill>
                <a:latin typeface="BigNoodleTitling" panose="02000708030402040100" pitchFamily="2" charset="0"/>
              </a:rPr>
              <a:t>5</a:t>
            </a:r>
          </a:p>
          <a:p>
            <a:r>
              <a:rPr lang="en-US" dirty="0">
                <a:solidFill>
                  <a:schemeClr val="bg1"/>
                </a:solidFill>
                <a:latin typeface="BigNoodleTitling" panose="02000708030402040100" pitchFamily="2" charset="0"/>
              </a:rPr>
              <a:t>6</a:t>
            </a:r>
          </a:p>
          <a:p>
            <a:r>
              <a:rPr lang="en-US" dirty="0">
                <a:solidFill>
                  <a:schemeClr val="bg1"/>
                </a:solidFill>
                <a:latin typeface="BigNoodleTitling" panose="02000708030402040100" pitchFamily="2" charset="0"/>
              </a:rPr>
              <a:t>7</a:t>
            </a:r>
          </a:p>
          <a:p>
            <a:r>
              <a:rPr lang="en-US" dirty="0">
                <a:solidFill>
                  <a:schemeClr val="bg1"/>
                </a:solidFill>
                <a:latin typeface="BigNoodleTitling" panose="02000708030402040100" pitchFamily="2" charset="0"/>
              </a:rPr>
              <a:t>8</a:t>
            </a:r>
          </a:p>
          <a:p>
            <a:r>
              <a:rPr lang="en-US" dirty="0">
                <a:solidFill>
                  <a:schemeClr val="bg1"/>
                </a:solidFill>
                <a:latin typeface="BigNoodleTitling" panose="02000708030402040100" pitchFamily="2" charset="0"/>
              </a:rPr>
              <a:t>9</a:t>
            </a:r>
          </a:p>
          <a:p>
            <a:r>
              <a:rPr lang="en-US" dirty="0">
                <a:solidFill>
                  <a:schemeClr val="bg1"/>
                </a:solidFill>
                <a:latin typeface="BigNoodleTitling" panose="02000708030402040100" pitchFamily="2" charset="0"/>
              </a:rPr>
              <a:t>0</a:t>
            </a:r>
            <a:endParaRPr lang="en-ID" dirty="0">
              <a:solidFill>
                <a:schemeClr val="bg1"/>
              </a:solidFill>
              <a:latin typeface="BigNoodleTitling" panose="02000708030402040100" pitchFamily="2" charset="0"/>
            </a:endParaRPr>
          </a:p>
        </p:txBody>
      </p:sp>
      <p:sp>
        <p:nvSpPr>
          <p:cNvPr id="26" name="TextBox 25">
            <a:extLst>
              <a:ext uri="{FF2B5EF4-FFF2-40B4-BE49-F238E27FC236}">
                <a16:creationId xmlns:a16="http://schemas.microsoft.com/office/drawing/2014/main" id="{F685B89F-35D5-ED39-D22B-18E70348B4CC}"/>
              </a:ext>
            </a:extLst>
          </p:cNvPr>
          <p:cNvSpPr txBox="1"/>
          <p:nvPr/>
        </p:nvSpPr>
        <p:spPr>
          <a:xfrm>
            <a:off x="1931428" y="2581707"/>
            <a:ext cx="327334" cy="369332"/>
          </a:xfrm>
          <a:prstGeom prst="rect">
            <a:avLst/>
          </a:prstGeom>
          <a:noFill/>
        </p:spPr>
        <p:txBody>
          <a:bodyPr wrap="none" rtlCol="0">
            <a:spAutoFit/>
          </a:bodyPr>
          <a:lstStyle/>
          <a:p>
            <a:r>
              <a:rPr lang="en-US" dirty="0">
                <a:solidFill>
                  <a:schemeClr val="bg1"/>
                </a:solidFill>
                <a:latin typeface="BigNoodleTitling" panose="02000708030402040100" pitchFamily="2" charset="0"/>
              </a:rPr>
              <a:t>%</a:t>
            </a:r>
            <a:endParaRPr lang="en-ID" dirty="0">
              <a:solidFill>
                <a:schemeClr val="bg1"/>
              </a:solidFill>
              <a:latin typeface="BigNoodleTitling" panose="02000708030402040100" pitchFamily="2" charset="0"/>
            </a:endParaRPr>
          </a:p>
        </p:txBody>
      </p:sp>
      <p:sp>
        <p:nvSpPr>
          <p:cNvPr id="53" name="Rectangle 52">
            <a:extLst>
              <a:ext uri="{FF2B5EF4-FFF2-40B4-BE49-F238E27FC236}">
                <a16:creationId xmlns:a16="http://schemas.microsoft.com/office/drawing/2014/main" id="{4EF0C3D6-2996-629E-E846-F5A90505D0E4}"/>
              </a:ext>
            </a:extLst>
          </p:cNvPr>
          <p:cNvSpPr/>
          <p:nvPr/>
        </p:nvSpPr>
        <p:spPr>
          <a:xfrm>
            <a:off x="9673441" y="0"/>
            <a:ext cx="1456153" cy="23772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4" name="Rectangle 53">
            <a:extLst>
              <a:ext uri="{FF2B5EF4-FFF2-40B4-BE49-F238E27FC236}">
                <a16:creationId xmlns:a16="http://schemas.microsoft.com/office/drawing/2014/main" id="{53C0BF58-4802-84F7-7487-88AA845E120C}"/>
              </a:ext>
            </a:extLst>
          </p:cNvPr>
          <p:cNvSpPr/>
          <p:nvPr/>
        </p:nvSpPr>
        <p:spPr>
          <a:xfrm>
            <a:off x="9673441" y="2653226"/>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9" name="Rectangle 18">
            <a:extLst>
              <a:ext uri="{FF2B5EF4-FFF2-40B4-BE49-F238E27FC236}">
                <a16:creationId xmlns:a16="http://schemas.microsoft.com/office/drawing/2014/main" id="{E6252D0D-8082-FF23-9A0D-0FBE47D02B7C}"/>
              </a:ext>
            </a:extLst>
          </p:cNvPr>
          <p:cNvSpPr/>
          <p:nvPr/>
        </p:nvSpPr>
        <p:spPr>
          <a:xfrm>
            <a:off x="1311442" y="0"/>
            <a:ext cx="1456153" cy="23942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0" name="Rectangle 19">
            <a:extLst>
              <a:ext uri="{FF2B5EF4-FFF2-40B4-BE49-F238E27FC236}">
                <a16:creationId xmlns:a16="http://schemas.microsoft.com/office/drawing/2014/main" id="{C3714730-62AC-8700-E6A2-6C85343143D5}"/>
              </a:ext>
            </a:extLst>
          </p:cNvPr>
          <p:cNvSpPr/>
          <p:nvPr/>
        </p:nvSpPr>
        <p:spPr>
          <a:xfrm>
            <a:off x="1311442" y="2670177"/>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Rectangle 39">
            <a:extLst>
              <a:ext uri="{FF2B5EF4-FFF2-40B4-BE49-F238E27FC236}">
                <a16:creationId xmlns:a16="http://schemas.microsoft.com/office/drawing/2014/main" id="{E6F82924-AEFA-B762-A813-DD39E4BDAD37}"/>
              </a:ext>
            </a:extLst>
          </p:cNvPr>
          <p:cNvSpPr/>
          <p:nvPr/>
        </p:nvSpPr>
        <p:spPr>
          <a:xfrm>
            <a:off x="5435491" y="0"/>
            <a:ext cx="1456153" cy="23942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1" name="Rectangle 40">
            <a:extLst>
              <a:ext uri="{FF2B5EF4-FFF2-40B4-BE49-F238E27FC236}">
                <a16:creationId xmlns:a16="http://schemas.microsoft.com/office/drawing/2014/main" id="{EAD35663-3CD6-147B-700A-E1CC3ACCA4A6}"/>
              </a:ext>
            </a:extLst>
          </p:cNvPr>
          <p:cNvSpPr/>
          <p:nvPr/>
        </p:nvSpPr>
        <p:spPr>
          <a:xfrm>
            <a:off x="5435491" y="2670177"/>
            <a:ext cx="1456153" cy="323831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21" name="Graphic 10">
            <a:extLst>
              <a:ext uri="{FF2B5EF4-FFF2-40B4-BE49-F238E27FC236}">
                <a16:creationId xmlns:a16="http://schemas.microsoft.com/office/drawing/2014/main" id="{67372476-044C-710C-9B2E-7F6627CE6DC1}"/>
              </a:ext>
            </a:extLst>
          </p:cNvPr>
          <p:cNvGrpSpPr/>
          <p:nvPr/>
        </p:nvGrpSpPr>
        <p:grpSpPr>
          <a:xfrm>
            <a:off x="1532585" y="2085733"/>
            <a:ext cx="893073" cy="892952"/>
            <a:chOff x="3525670" y="859366"/>
            <a:chExt cx="5139964" cy="5139268"/>
          </a:xfrm>
          <a:effectLst/>
        </p:grpSpPr>
        <p:sp>
          <p:nvSpPr>
            <p:cNvPr id="22" name="Freeform: Shape 21">
              <a:extLst>
                <a:ext uri="{FF2B5EF4-FFF2-40B4-BE49-F238E27FC236}">
                  <a16:creationId xmlns:a16="http://schemas.microsoft.com/office/drawing/2014/main" id="{29D8079A-B1D0-F421-3FB9-57BC449B2A18}"/>
                </a:ext>
              </a:extLst>
            </p:cNvPr>
            <p:cNvSpPr/>
            <p:nvPr/>
          </p:nvSpPr>
          <p:spPr>
            <a:xfrm>
              <a:off x="3652133" y="859366"/>
              <a:ext cx="5013501" cy="5139268"/>
            </a:xfrm>
            <a:custGeom>
              <a:avLst/>
              <a:gdLst>
                <a:gd name="connsiteX0" fmla="*/ 2443655 w 5013502"/>
                <a:gd name="connsiteY0" fmla="*/ -76 h 5139269"/>
                <a:gd name="connsiteX1" fmla="*/ 5013290 w 5013502"/>
                <a:gd name="connsiteY1" fmla="*/ 2569558 h 5139269"/>
                <a:gd name="connsiteX2" fmla="*/ 2443655 w 5013502"/>
                <a:gd name="connsiteY2" fmla="*/ 5139193 h 5139269"/>
                <a:gd name="connsiteX3" fmla="*/ -213 w 5013502"/>
                <a:gd name="connsiteY3" fmla="*/ 3363619 h 5139269"/>
                <a:gd name="connsiteX4" fmla="*/ 977338 w 5013502"/>
                <a:gd name="connsiteY4" fmla="*/ 3045998 h 5139269"/>
                <a:gd name="connsiteX5" fmla="*/ 2920085 w 5013502"/>
                <a:gd name="connsiteY5" fmla="*/ 4035884 h 5139269"/>
                <a:gd name="connsiteX6" fmla="*/ 3909971 w 5013502"/>
                <a:gd name="connsiteY6" fmla="*/ 2093127 h 5139269"/>
                <a:gd name="connsiteX7" fmla="*/ 2443655 w 5013502"/>
                <a:gd name="connsiteY7" fmla="*/ 102778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13502" h="5139269">
                  <a:moveTo>
                    <a:pt x="2443655" y="-76"/>
                  </a:moveTo>
                  <a:cubicBezTo>
                    <a:pt x="3862823" y="-76"/>
                    <a:pt x="5013290" y="1150390"/>
                    <a:pt x="5013290" y="2569558"/>
                  </a:cubicBezTo>
                  <a:cubicBezTo>
                    <a:pt x="5013290" y="3988725"/>
                    <a:pt x="3862823" y="5139193"/>
                    <a:pt x="2443655" y="5139193"/>
                  </a:cubicBezTo>
                  <a:cubicBezTo>
                    <a:pt x="1330420" y="5139193"/>
                    <a:pt x="343792" y="4422361"/>
                    <a:pt x="-213" y="3363619"/>
                  </a:cubicBezTo>
                  <a:lnTo>
                    <a:pt x="977338" y="3045998"/>
                  </a:lnTo>
                  <a:cubicBezTo>
                    <a:pt x="1240466" y="3855823"/>
                    <a:pt x="2110260" y="4299012"/>
                    <a:pt x="2920085" y="4035884"/>
                  </a:cubicBezTo>
                  <a:cubicBezTo>
                    <a:pt x="3729920" y="3772746"/>
                    <a:pt x="4173099" y="2902952"/>
                    <a:pt x="3909971" y="2093127"/>
                  </a:cubicBezTo>
                  <a:cubicBezTo>
                    <a:pt x="3703564" y="1457876"/>
                    <a:pt x="3111595" y="1027784"/>
                    <a:pt x="2443655" y="1027784"/>
                  </a:cubicBezTo>
                  <a:close/>
                </a:path>
              </a:pathLst>
            </a:custGeom>
            <a:gradFill>
              <a:gsLst>
                <a:gs pos="19000">
                  <a:srgbClr val="8EE3EE"/>
                </a:gs>
                <a:gs pos="46000">
                  <a:srgbClr val="0BC2DB"/>
                </a:gs>
              </a:gsLst>
              <a:lin ang="8400000" scaled="0"/>
            </a:gradFill>
            <a:ln w="19050" cap="flat">
              <a:noFill/>
              <a:prstDash val="solid"/>
              <a:round/>
            </a:ln>
            <a:effectLst>
              <a:innerShdw blurRad="63500">
                <a:prstClr val="black"/>
              </a:innerShdw>
            </a:effectLst>
          </p:spPr>
          <p:txBody>
            <a:bodyPr rtlCol="0" anchor="ctr"/>
            <a:lstStyle/>
            <a:p>
              <a:endParaRPr lang="en-ID"/>
            </a:p>
          </p:txBody>
        </p:sp>
        <p:sp>
          <p:nvSpPr>
            <p:cNvPr id="23" name="Freeform: Shape 22">
              <a:extLst>
                <a:ext uri="{FF2B5EF4-FFF2-40B4-BE49-F238E27FC236}">
                  <a16:creationId xmlns:a16="http://schemas.microsoft.com/office/drawing/2014/main" id="{97AAE9A1-D841-F988-6623-B1947B15A3A2}"/>
                </a:ext>
              </a:extLst>
            </p:cNvPr>
            <p:cNvSpPr/>
            <p:nvPr/>
          </p:nvSpPr>
          <p:spPr>
            <a:xfrm>
              <a:off x="3525670" y="859366"/>
              <a:ext cx="2570330" cy="3363691"/>
            </a:xfrm>
            <a:custGeom>
              <a:avLst/>
              <a:gdLst>
                <a:gd name="connsiteX0" fmla="*/ 126249 w 2570329"/>
                <a:gd name="connsiteY0" fmla="*/ 3363617 h 3363692"/>
                <a:gd name="connsiteX1" fmla="*/ 1776055 w 2570329"/>
                <a:gd name="connsiteY1" fmla="*/ 125688 h 3363692"/>
                <a:gd name="connsiteX2" fmla="*/ 2570116 w 2570329"/>
                <a:gd name="connsiteY2" fmla="*/ -76 h 3363692"/>
                <a:gd name="connsiteX3" fmla="*/ 2570116 w 2570329"/>
                <a:gd name="connsiteY3" fmla="*/ 1027772 h 3363692"/>
                <a:gd name="connsiteX4" fmla="*/ 1028333 w 2570329"/>
                <a:gd name="connsiteY4" fmla="*/ 2569556 h 3363692"/>
                <a:gd name="connsiteX5" fmla="*/ 1103800 w 2570329"/>
                <a:gd name="connsiteY5" fmla="*/ 3045987 h 336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0329" h="3363692">
                  <a:moveTo>
                    <a:pt x="126249" y="3363617"/>
                  </a:moveTo>
                  <a:cubicBezTo>
                    <a:pt x="-312301" y="2013905"/>
                    <a:pt x="426343" y="564238"/>
                    <a:pt x="1776055" y="125688"/>
                  </a:cubicBezTo>
                  <a:cubicBezTo>
                    <a:pt x="2032506" y="42366"/>
                    <a:pt x="2300473" y="-76"/>
                    <a:pt x="2570116" y="-76"/>
                  </a:cubicBezTo>
                  <a:lnTo>
                    <a:pt x="2570116" y="1027772"/>
                  </a:lnTo>
                  <a:cubicBezTo>
                    <a:pt x="1718619" y="1027772"/>
                    <a:pt x="1028333" y="1718049"/>
                    <a:pt x="1028333" y="2569556"/>
                  </a:cubicBezTo>
                  <a:cubicBezTo>
                    <a:pt x="1028333" y="2731338"/>
                    <a:pt x="1053803" y="2892120"/>
                    <a:pt x="1103800" y="3045987"/>
                  </a:cubicBezTo>
                  <a:close/>
                </a:path>
              </a:pathLst>
            </a:custGeom>
            <a:noFill/>
            <a:ln w="19050" cap="flat">
              <a:noFill/>
              <a:prstDash val="solid"/>
              <a:round/>
            </a:ln>
          </p:spPr>
          <p:txBody>
            <a:bodyPr rtlCol="0" anchor="ctr"/>
            <a:lstStyle/>
            <a:p>
              <a:endParaRPr lang="en-ID" dirty="0"/>
            </a:p>
          </p:txBody>
        </p:sp>
      </p:grpSp>
      <p:grpSp>
        <p:nvGrpSpPr>
          <p:cNvPr id="34" name="Graphic 32">
            <a:extLst>
              <a:ext uri="{FF2B5EF4-FFF2-40B4-BE49-F238E27FC236}">
                <a16:creationId xmlns:a16="http://schemas.microsoft.com/office/drawing/2014/main" id="{0620ED8E-9446-EECA-EE08-02CBCAB2A8A2}"/>
              </a:ext>
            </a:extLst>
          </p:cNvPr>
          <p:cNvGrpSpPr/>
          <p:nvPr/>
        </p:nvGrpSpPr>
        <p:grpSpPr>
          <a:xfrm>
            <a:off x="5649600" y="2085885"/>
            <a:ext cx="892800" cy="892800"/>
            <a:chOff x="3526186" y="859366"/>
            <a:chExt cx="5139449" cy="5139269"/>
          </a:xfrm>
          <a:effectLst/>
        </p:grpSpPr>
        <p:sp>
          <p:nvSpPr>
            <p:cNvPr id="35" name="Freeform: Shape 34">
              <a:extLst>
                <a:ext uri="{FF2B5EF4-FFF2-40B4-BE49-F238E27FC236}">
                  <a16:creationId xmlns:a16="http://schemas.microsoft.com/office/drawing/2014/main" id="{7C71234E-708D-4054-22EB-F441D981B7C2}"/>
                </a:ext>
              </a:extLst>
            </p:cNvPr>
            <p:cNvSpPr/>
            <p:nvPr/>
          </p:nvSpPr>
          <p:spPr>
            <a:xfrm>
              <a:off x="4585611" y="859366"/>
              <a:ext cx="4080024" cy="5139269"/>
            </a:xfrm>
            <a:custGeom>
              <a:avLst/>
              <a:gdLst>
                <a:gd name="connsiteX0" fmla="*/ 1510176 w 4080024"/>
                <a:gd name="connsiteY0" fmla="*/ -76 h 5139269"/>
                <a:gd name="connsiteX1" fmla="*/ 4079812 w 4080024"/>
                <a:gd name="connsiteY1" fmla="*/ 2569558 h 5139269"/>
                <a:gd name="connsiteX2" fmla="*/ 1510176 w 4080024"/>
                <a:gd name="connsiteY2" fmla="*/ 5139193 h 5139269"/>
                <a:gd name="connsiteX3" fmla="*/ -213 w 4080024"/>
                <a:gd name="connsiteY3" fmla="*/ 4648437 h 5139269"/>
                <a:gd name="connsiteX4" fmla="*/ 603939 w 4080024"/>
                <a:gd name="connsiteY4" fmla="*/ 3816885 h 5139269"/>
                <a:gd name="connsiteX5" fmla="*/ 2757503 w 4080024"/>
                <a:gd name="connsiteY5" fmla="*/ 3475795 h 5139269"/>
                <a:gd name="connsiteX6" fmla="*/ 2416413 w 4080024"/>
                <a:gd name="connsiteY6" fmla="*/ 1322230 h 5139269"/>
                <a:gd name="connsiteX7" fmla="*/ 1510176 w 4080024"/>
                <a:gd name="connsiteY7" fmla="*/ 102778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0024" h="5139269">
                  <a:moveTo>
                    <a:pt x="1510176" y="-76"/>
                  </a:moveTo>
                  <a:cubicBezTo>
                    <a:pt x="2929344" y="-76"/>
                    <a:pt x="4079812" y="1150390"/>
                    <a:pt x="4079812" y="2569558"/>
                  </a:cubicBezTo>
                  <a:cubicBezTo>
                    <a:pt x="4079812" y="3988725"/>
                    <a:pt x="2929344" y="5139193"/>
                    <a:pt x="1510176" y="5139193"/>
                  </a:cubicBezTo>
                  <a:cubicBezTo>
                    <a:pt x="967527" y="5139193"/>
                    <a:pt x="438794" y="4967400"/>
                    <a:pt x="-213" y="4648437"/>
                  </a:cubicBezTo>
                  <a:lnTo>
                    <a:pt x="603939" y="3816885"/>
                  </a:lnTo>
                  <a:cubicBezTo>
                    <a:pt x="1292825" y="4317386"/>
                    <a:pt x="2257003" y="4164671"/>
                    <a:pt x="2757503" y="3475795"/>
                  </a:cubicBezTo>
                  <a:cubicBezTo>
                    <a:pt x="3258004" y="2786918"/>
                    <a:pt x="3105290" y="1822731"/>
                    <a:pt x="2416413" y="1322230"/>
                  </a:cubicBezTo>
                  <a:cubicBezTo>
                    <a:pt x="2152999" y="1130854"/>
                    <a:pt x="1835769" y="1027784"/>
                    <a:pt x="1510176" y="1027784"/>
                  </a:cubicBezTo>
                  <a:close/>
                </a:path>
              </a:pathLst>
            </a:custGeom>
            <a:gradFill>
              <a:gsLst>
                <a:gs pos="0">
                  <a:srgbClr val="8EE3EE"/>
                </a:gs>
                <a:gs pos="100000">
                  <a:srgbClr val="0BC2DB"/>
                </a:gs>
              </a:gsLst>
              <a:lin ang="7200000" scaled="0"/>
            </a:gradFill>
            <a:ln w="19050" cap="flat">
              <a:noFill/>
              <a:prstDash val="solid"/>
              <a:round/>
            </a:ln>
            <a:effectLst>
              <a:innerShdw blurRad="63500">
                <a:prstClr val="black"/>
              </a:innerShdw>
            </a:effectLst>
          </p:spPr>
          <p:txBody>
            <a:bodyPr rtlCol="0" anchor="ctr"/>
            <a:lstStyle/>
            <a:p>
              <a:endParaRPr lang="en-ID"/>
            </a:p>
          </p:txBody>
        </p:sp>
        <p:sp>
          <p:nvSpPr>
            <p:cNvPr id="36" name="Freeform: Shape 35">
              <a:extLst>
                <a:ext uri="{FF2B5EF4-FFF2-40B4-BE49-F238E27FC236}">
                  <a16:creationId xmlns:a16="http://schemas.microsoft.com/office/drawing/2014/main" id="{E561FB5C-56EF-C03C-FBE8-A7E6103A4D35}"/>
                </a:ext>
              </a:extLst>
            </p:cNvPr>
            <p:cNvSpPr/>
            <p:nvPr/>
          </p:nvSpPr>
          <p:spPr>
            <a:xfrm>
              <a:off x="3526186" y="859368"/>
              <a:ext cx="2569813" cy="4648510"/>
            </a:xfrm>
            <a:custGeom>
              <a:avLst/>
              <a:gdLst>
                <a:gd name="connsiteX0" fmla="*/ 1059212 w 2569813"/>
                <a:gd name="connsiteY0" fmla="*/ 4648435 h 4648510"/>
                <a:gd name="connsiteX1" fmla="*/ 490722 w 2569813"/>
                <a:gd name="connsiteY1" fmla="*/ 1059167 h 4648510"/>
                <a:gd name="connsiteX2" fmla="*/ 2569601 w 2569813"/>
                <a:gd name="connsiteY2" fmla="*/ -76 h 4648510"/>
                <a:gd name="connsiteX3" fmla="*/ 2569601 w 2569813"/>
                <a:gd name="connsiteY3" fmla="*/ 1027772 h 4648510"/>
                <a:gd name="connsiteX4" fmla="*/ 1027817 w 2569813"/>
                <a:gd name="connsiteY4" fmla="*/ 2569556 h 4648510"/>
                <a:gd name="connsiteX5" fmla="*/ 1663364 w 2569813"/>
                <a:gd name="connsiteY5" fmla="*/ 3816883 h 4648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813" h="4648510">
                  <a:moveTo>
                    <a:pt x="1059212" y="4648435"/>
                  </a:moveTo>
                  <a:cubicBezTo>
                    <a:pt x="-88922" y="3814264"/>
                    <a:pt x="-343440" y="2207301"/>
                    <a:pt x="490722" y="1059167"/>
                  </a:cubicBezTo>
                  <a:cubicBezTo>
                    <a:pt x="974211" y="393703"/>
                    <a:pt x="1747050" y="-76"/>
                    <a:pt x="2569601" y="-76"/>
                  </a:cubicBezTo>
                  <a:lnTo>
                    <a:pt x="2569601" y="1027772"/>
                  </a:lnTo>
                  <a:cubicBezTo>
                    <a:pt x="1718104" y="1027772"/>
                    <a:pt x="1027817" y="1718049"/>
                    <a:pt x="1027817" y="2569556"/>
                  </a:cubicBezTo>
                  <a:cubicBezTo>
                    <a:pt x="1027817" y="3063084"/>
                    <a:pt x="1264085" y="3526790"/>
                    <a:pt x="1663364" y="3816883"/>
                  </a:cubicBezTo>
                  <a:close/>
                </a:path>
              </a:pathLst>
            </a:custGeom>
            <a:noFill/>
            <a:ln w="19050" cap="flat">
              <a:noFill/>
              <a:prstDash val="solid"/>
              <a:round/>
            </a:ln>
          </p:spPr>
          <p:txBody>
            <a:bodyPr rtlCol="0" anchor="ctr"/>
            <a:lstStyle/>
            <a:p>
              <a:endParaRPr lang="en-ID"/>
            </a:p>
          </p:txBody>
        </p:sp>
      </p:grpSp>
      <p:grpSp>
        <p:nvGrpSpPr>
          <p:cNvPr id="50" name="Graphic 48">
            <a:extLst>
              <a:ext uri="{FF2B5EF4-FFF2-40B4-BE49-F238E27FC236}">
                <a16:creationId xmlns:a16="http://schemas.microsoft.com/office/drawing/2014/main" id="{8F9DBF5A-06A6-B4F0-1308-825E405A23C0}"/>
              </a:ext>
            </a:extLst>
          </p:cNvPr>
          <p:cNvGrpSpPr/>
          <p:nvPr/>
        </p:nvGrpSpPr>
        <p:grpSpPr>
          <a:xfrm>
            <a:off x="9887550" y="2085733"/>
            <a:ext cx="892800" cy="892800"/>
            <a:chOff x="3525670" y="859366"/>
            <a:chExt cx="5139964" cy="5139962"/>
          </a:xfrm>
          <a:effectLst/>
        </p:grpSpPr>
        <p:sp>
          <p:nvSpPr>
            <p:cNvPr id="51" name="Freeform: Shape 50">
              <a:extLst>
                <a:ext uri="{FF2B5EF4-FFF2-40B4-BE49-F238E27FC236}">
                  <a16:creationId xmlns:a16="http://schemas.microsoft.com/office/drawing/2014/main" id="{A4FEF700-2D2D-B338-0B03-2A5DCBFED7F5}"/>
                </a:ext>
              </a:extLst>
            </p:cNvPr>
            <p:cNvSpPr/>
            <p:nvPr/>
          </p:nvSpPr>
          <p:spPr>
            <a:xfrm>
              <a:off x="6096000" y="859366"/>
              <a:ext cx="2569635" cy="3363694"/>
            </a:xfrm>
            <a:custGeom>
              <a:avLst/>
              <a:gdLst>
                <a:gd name="connsiteX0" fmla="*/ -213 w 2569635"/>
                <a:gd name="connsiteY0" fmla="*/ -76 h 3363694"/>
                <a:gd name="connsiteX1" fmla="*/ 2569423 w 2569635"/>
                <a:gd name="connsiteY1" fmla="*/ 2569558 h 3363694"/>
                <a:gd name="connsiteX2" fmla="*/ 2443654 w 2569635"/>
                <a:gd name="connsiteY2" fmla="*/ 3363619 h 3363694"/>
                <a:gd name="connsiteX3" fmla="*/ 1466103 w 2569635"/>
                <a:gd name="connsiteY3" fmla="*/ 3045998 h 3363694"/>
                <a:gd name="connsiteX4" fmla="*/ 476228 w 2569635"/>
                <a:gd name="connsiteY4" fmla="*/ 1103241 h 3363694"/>
                <a:gd name="connsiteX5" fmla="*/ -213 w 2569635"/>
                <a:gd name="connsiteY5" fmla="*/ 1027784 h 336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3363694">
                  <a:moveTo>
                    <a:pt x="-213" y="-76"/>
                  </a:moveTo>
                  <a:cubicBezTo>
                    <a:pt x="1418955" y="-76"/>
                    <a:pt x="2569423" y="1150390"/>
                    <a:pt x="2569423" y="2569558"/>
                  </a:cubicBezTo>
                  <a:cubicBezTo>
                    <a:pt x="2569423" y="2839201"/>
                    <a:pt x="2526979" y="3107168"/>
                    <a:pt x="2443654" y="3363619"/>
                  </a:cubicBezTo>
                  <a:lnTo>
                    <a:pt x="1466103" y="3045998"/>
                  </a:lnTo>
                  <a:cubicBezTo>
                    <a:pt x="1729231" y="2236173"/>
                    <a:pt x="1286053" y="1366369"/>
                    <a:pt x="476228" y="1103241"/>
                  </a:cubicBezTo>
                  <a:cubicBezTo>
                    <a:pt x="322351" y="1053244"/>
                    <a:pt x="161579" y="1027784"/>
                    <a:pt x="-213" y="1027784"/>
                  </a:cubicBezTo>
                  <a:close/>
                </a:path>
              </a:pathLst>
            </a:custGeom>
            <a:gradFill>
              <a:gsLst>
                <a:gs pos="23000">
                  <a:srgbClr val="8EE3EE"/>
                </a:gs>
                <a:gs pos="74000">
                  <a:srgbClr val="0BC2DB"/>
                </a:gs>
              </a:gsLst>
              <a:lin ang="7200000" scaled="0"/>
            </a:gradFill>
            <a:ln w="19050" cap="flat">
              <a:noFill/>
              <a:prstDash val="solid"/>
              <a:round/>
            </a:ln>
            <a:effectLst>
              <a:innerShdw blurRad="63500">
                <a:prstClr val="black"/>
              </a:innerShdw>
            </a:effectLst>
          </p:spPr>
          <p:txBody>
            <a:bodyPr rtlCol="0" anchor="ctr"/>
            <a:lstStyle/>
            <a:p>
              <a:endParaRPr lang="en-ID"/>
            </a:p>
          </p:txBody>
        </p:sp>
        <p:sp>
          <p:nvSpPr>
            <p:cNvPr id="52" name="Freeform: Shape 51">
              <a:extLst>
                <a:ext uri="{FF2B5EF4-FFF2-40B4-BE49-F238E27FC236}">
                  <a16:creationId xmlns:a16="http://schemas.microsoft.com/office/drawing/2014/main" id="{53B824BC-889B-6400-8774-26430BB342C2}"/>
                </a:ext>
              </a:extLst>
            </p:cNvPr>
            <p:cNvSpPr/>
            <p:nvPr/>
          </p:nvSpPr>
          <p:spPr>
            <a:xfrm>
              <a:off x="3525670" y="859368"/>
              <a:ext cx="5014196" cy="5139960"/>
            </a:xfrm>
            <a:custGeom>
              <a:avLst/>
              <a:gdLst>
                <a:gd name="connsiteX0" fmla="*/ 5013983 w 5014196"/>
                <a:gd name="connsiteY0" fmla="*/ 3363617 h 5139960"/>
                <a:gd name="connsiteX1" fmla="*/ 1776055 w 5014196"/>
                <a:gd name="connsiteY1" fmla="*/ 5013423 h 5139960"/>
                <a:gd name="connsiteX2" fmla="*/ 126249 w 5014196"/>
                <a:gd name="connsiteY2" fmla="*/ 1775495 h 5139960"/>
                <a:gd name="connsiteX3" fmla="*/ 2570116 w 5014196"/>
                <a:gd name="connsiteY3" fmla="*/ -76 h 5139960"/>
                <a:gd name="connsiteX4" fmla="*/ 2570116 w 5014196"/>
                <a:gd name="connsiteY4" fmla="*/ 1027772 h 5139960"/>
                <a:gd name="connsiteX5" fmla="*/ 1028333 w 5014196"/>
                <a:gd name="connsiteY5" fmla="*/ 2569556 h 5139960"/>
                <a:gd name="connsiteX6" fmla="*/ 2570116 w 5014196"/>
                <a:gd name="connsiteY6" fmla="*/ 4111339 h 5139960"/>
                <a:gd name="connsiteX7" fmla="*/ 4036433 w 5014196"/>
                <a:gd name="connsiteY7" fmla="*/ 3045987 h 513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14196" h="5139960">
                  <a:moveTo>
                    <a:pt x="5013983" y="3363617"/>
                  </a:moveTo>
                  <a:cubicBezTo>
                    <a:pt x="4575433" y="4713329"/>
                    <a:pt x="3125767" y="5451974"/>
                    <a:pt x="1776055" y="5013423"/>
                  </a:cubicBezTo>
                  <a:cubicBezTo>
                    <a:pt x="426343" y="4574873"/>
                    <a:pt x="-312301" y="3125206"/>
                    <a:pt x="126249" y="1775495"/>
                  </a:cubicBezTo>
                  <a:cubicBezTo>
                    <a:pt x="470254" y="716753"/>
                    <a:pt x="1456882" y="-76"/>
                    <a:pt x="2570116" y="-76"/>
                  </a:cubicBezTo>
                  <a:lnTo>
                    <a:pt x="2570116" y="1027772"/>
                  </a:lnTo>
                  <a:cubicBezTo>
                    <a:pt x="1718619" y="1027772"/>
                    <a:pt x="1028333" y="1718049"/>
                    <a:pt x="1028333" y="2569556"/>
                  </a:cubicBezTo>
                  <a:cubicBezTo>
                    <a:pt x="1028333" y="3421053"/>
                    <a:pt x="1718619" y="4111339"/>
                    <a:pt x="2570116" y="4111339"/>
                  </a:cubicBezTo>
                  <a:cubicBezTo>
                    <a:pt x="3238057" y="4111339"/>
                    <a:pt x="3830036" y="3681238"/>
                    <a:pt x="4036433" y="3045987"/>
                  </a:cubicBezTo>
                  <a:close/>
                </a:path>
              </a:pathLst>
            </a:custGeom>
            <a:noFill/>
            <a:ln w="19050" cap="flat">
              <a:noFill/>
              <a:prstDash val="solid"/>
              <a:round/>
            </a:ln>
          </p:spPr>
          <p:txBody>
            <a:bodyPr rtlCol="0" anchor="ctr"/>
            <a:lstStyle/>
            <a:p>
              <a:endParaRPr lang="en-ID"/>
            </a:p>
          </p:txBody>
        </p:sp>
      </p:grpSp>
      <p:grpSp>
        <p:nvGrpSpPr>
          <p:cNvPr id="13" name="Group 12">
            <a:extLst>
              <a:ext uri="{FF2B5EF4-FFF2-40B4-BE49-F238E27FC236}">
                <a16:creationId xmlns:a16="http://schemas.microsoft.com/office/drawing/2014/main" id="{8E0235FD-FA56-88D4-53E1-3FD8C96D83BA}"/>
              </a:ext>
            </a:extLst>
          </p:cNvPr>
          <p:cNvGrpSpPr/>
          <p:nvPr/>
        </p:nvGrpSpPr>
        <p:grpSpPr>
          <a:xfrm>
            <a:off x="854660" y="488625"/>
            <a:ext cx="4978977" cy="495300"/>
            <a:chOff x="854661" y="488625"/>
            <a:chExt cx="2532646" cy="495300"/>
          </a:xfrm>
        </p:grpSpPr>
        <p:sp>
          <p:nvSpPr>
            <p:cNvPr id="14" name="Rectangle: Rounded Corners 13">
              <a:extLst>
                <a:ext uri="{FF2B5EF4-FFF2-40B4-BE49-F238E27FC236}">
                  <a16:creationId xmlns:a16="http://schemas.microsoft.com/office/drawing/2014/main" id="{39870B13-AAAE-C559-88ED-831274D16EA0}"/>
                </a:ext>
              </a:extLst>
            </p:cNvPr>
            <p:cNvSpPr/>
            <p:nvPr/>
          </p:nvSpPr>
          <p:spPr>
            <a:xfrm>
              <a:off x="854661" y="488625"/>
              <a:ext cx="2532646" cy="495300"/>
            </a:xfrm>
            <a:prstGeom prst="roundRect">
              <a:avLst>
                <a:gd name="adj" fmla="val 50000"/>
              </a:avLst>
            </a:prstGeom>
            <a:solidFill>
              <a:schemeClr val="tx1">
                <a:lumMod val="85000"/>
                <a:lumOff val="15000"/>
              </a:schemeClr>
            </a:solidFill>
            <a:ln>
              <a:noFill/>
            </a:ln>
            <a:effectLst>
              <a:glow rad="254000">
                <a:srgbClr val="8EE3EE">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TextBox 14">
              <a:extLst>
                <a:ext uri="{FF2B5EF4-FFF2-40B4-BE49-F238E27FC236}">
                  <a16:creationId xmlns:a16="http://schemas.microsoft.com/office/drawing/2014/main" id="{B51881FC-AD33-F638-C0C9-979B2C631B73}"/>
                </a:ext>
              </a:extLst>
            </p:cNvPr>
            <p:cNvSpPr txBox="1"/>
            <p:nvPr/>
          </p:nvSpPr>
          <p:spPr>
            <a:xfrm>
              <a:off x="2213348" y="529788"/>
              <a:ext cx="799056" cy="338554"/>
            </a:xfrm>
            <a:prstGeom prst="rect">
              <a:avLst/>
            </a:prstGeom>
            <a:noFill/>
          </p:spPr>
          <p:txBody>
            <a:bodyPr wrap="none" rtlCol="0">
              <a:spAutoFit/>
            </a:bodyPr>
            <a:lstStyle/>
            <a:p>
              <a:pPr algn="ctr"/>
              <a:r>
                <a:rPr lang="en-ID" sz="1600" spc="300" dirty="0">
                  <a:gradFill>
                    <a:gsLst>
                      <a:gs pos="3000">
                        <a:srgbClr val="41E0F5"/>
                      </a:gs>
                      <a:gs pos="61000">
                        <a:srgbClr val="8EE3EE"/>
                      </a:gs>
                    </a:gsLst>
                    <a:lin ang="4800000" scaled="0"/>
                  </a:gradFill>
                  <a:latin typeface="BigNoodleTitling" panose="02000708030402040100" pitchFamily="2" charset="0"/>
                </a:rPr>
                <a:t>Results-Pg2</a:t>
              </a:r>
            </a:p>
          </p:txBody>
        </p:sp>
      </p:grpSp>
      <p:sp>
        <p:nvSpPr>
          <p:cNvPr id="9" name="Oval 8">
            <a:extLst>
              <a:ext uri="{FF2B5EF4-FFF2-40B4-BE49-F238E27FC236}">
                <a16:creationId xmlns:a16="http://schemas.microsoft.com/office/drawing/2014/main" id="{DF72020D-AB6A-DC67-6B60-BD1E78E98209}"/>
              </a:ext>
            </a:extLst>
          </p:cNvPr>
          <p:cNvSpPr/>
          <p:nvPr/>
        </p:nvSpPr>
        <p:spPr>
          <a:xfrm>
            <a:off x="371475" y="3209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EEFA">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41E0F5"/>
                    </a:gs>
                    <a:gs pos="89000">
                      <a:srgbClr val="94EEFA"/>
                    </a:gs>
                  </a:gsLst>
                  <a:lin ang="0" scaled="0"/>
                </a:gradFill>
                <a:latin typeface="BigNoodleTitling" panose="02000708030402040100" pitchFamily="2" charset="0"/>
              </a:rPr>
              <a:t>R3</a:t>
            </a:r>
            <a:endParaRPr lang="en-ID" dirty="0">
              <a:gradFill>
                <a:gsLst>
                  <a:gs pos="23000">
                    <a:srgbClr val="41E0F5"/>
                  </a:gs>
                  <a:gs pos="89000">
                    <a:srgbClr val="94EEFA"/>
                  </a:gs>
                </a:gsLst>
                <a:lin ang="0" scaled="0"/>
              </a:gradFill>
              <a:latin typeface="BigNoodleTitling" panose="02000708030402040100" pitchFamily="2" charset="0"/>
            </a:endParaRPr>
          </a:p>
        </p:txBody>
      </p:sp>
      <p:sp useBgFill="1">
        <p:nvSpPr>
          <p:cNvPr id="28" name="data 1">
            <a:extLst>
              <a:ext uri="{FF2B5EF4-FFF2-40B4-BE49-F238E27FC236}">
                <a16:creationId xmlns:a16="http://schemas.microsoft.com/office/drawing/2014/main" id="{33CF91C1-7E32-D78F-44E3-2668753A57B0}"/>
              </a:ext>
            </a:extLst>
          </p:cNvPr>
          <p:cNvSpPr/>
          <p:nvPr/>
        </p:nvSpPr>
        <p:spPr>
          <a:xfrm>
            <a:off x="1509671" y="3264723"/>
            <a:ext cx="1035726" cy="244555"/>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BigNoodleTitling" panose="02000708030402040100" pitchFamily="2" charset="0"/>
              </a:rPr>
              <a:t>LaughHub</a:t>
            </a:r>
            <a:endParaRPr lang="en-ID" sz="1400" dirty="0">
              <a:latin typeface="BigNoodleTitling" panose="02000708030402040100" pitchFamily="2" charset="0"/>
            </a:endParaRPr>
          </a:p>
        </p:txBody>
      </p:sp>
      <p:sp useBgFill="1">
        <p:nvSpPr>
          <p:cNvPr id="42" name="data 2">
            <a:extLst>
              <a:ext uri="{FF2B5EF4-FFF2-40B4-BE49-F238E27FC236}">
                <a16:creationId xmlns:a16="http://schemas.microsoft.com/office/drawing/2014/main" id="{D4B317D4-48C8-49BA-2F78-840B2DD5F64E}"/>
              </a:ext>
            </a:extLst>
          </p:cNvPr>
          <p:cNvSpPr/>
          <p:nvPr/>
        </p:nvSpPr>
        <p:spPr>
          <a:xfrm>
            <a:off x="5380163" y="3216786"/>
            <a:ext cx="1525345" cy="310539"/>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latin typeface="BigNoodleTitling" panose="02000708030402040100" pitchFamily="2" charset="0"/>
              </a:rPr>
              <a:t>AppLaunchPro</a:t>
            </a:r>
          </a:p>
        </p:txBody>
      </p:sp>
      <p:sp useBgFill="1">
        <p:nvSpPr>
          <p:cNvPr id="58" name="data 3">
            <a:extLst>
              <a:ext uri="{FF2B5EF4-FFF2-40B4-BE49-F238E27FC236}">
                <a16:creationId xmlns:a16="http://schemas.microsoft.com/office/drawing/2014/main" id="{1AFB7E6E-019E-9D31-9F39-ABC67BB722D8}"/>
              </a:ext>
            </a:extLst>
          </p:cNvPr>
          <p:cNvSpPr/>
          <p:nvPr/>
        </p:nvSpPr>
        <p:spPr>
          <a:xfrm>
            <a:off x="9960268" y="3184445"/>
            <a:ext cx="1169326" cy="244555"/>
          </a:xfrm>
          <a:prstGeom prst="roundRect">
            <a:avLst>
              <a:gd name="adj" fmla="val 33048"/>
            </a:avLst>
          </a:prstGeom>
          <a:ln w="25400">
            <a:noFill/>
          </a:ln>
          <a:effectLst>
            <a:glow rad="127000">
              <a:srgbClr val="8EE3EE">
                <a:alpha val="20000"/>
              </a:srgbClr>
            </a:glow>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latin typeface="BigNoodleTitling" panose="02000708030402040100" pitchFamily="2" charset="0"/>
              </a:rPr>
              <a:t>TuneFlow</a:t>
            </a:r>
          </a:p>
        </p:txBody>
      </p:sp>
      <p:sp>
        <p:nvSpPr>
          <p:cNvPr id="60" name="Rectangle: Rounded Corners 59">
            <a:hlinkClick r:id="rId2" action="ppaction://hlinksldjump"/>
            <a:extLst>
              <a:ext uri="{FF2B5EF4-FFF2-40B4-BE49-F238E27FC236}">
                <a16:creationId xmlns:a16="http://schemas.microsoft.com/office/drawing/2014/main" id="{843F5C19-5288-C91B-839F-C4002B9F356E}"/>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8EE3EE">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8EE3EE"/>
                    </a:gs>
                    <a:gs pos="100000">
                      <a:srgbClr val="0BC2DB"/>
                    </a:gs>
                  </a:gsLst>
                  <a:lin ang="0" scaled="0"/>
                </a:gradFill>
                <a:latin typeface="BigNoodleTitling" panose="02000708030402040100" pitchFamily="2" charset="0"/>
              </a:rPr>
              <a:t>back</a:t>
            </a:r>
            <a:endParaRPr lang="en-ID" sz="1600" dirty="0">
              <a:gradFill>
                <a:gsLst>
                  <a:gs pos="23000">
                    <a:srgbClr val="8EE3EE"/>
                  </a:gs>
                  <a:gs pos="100000">
                    <a:srgbClr val="0BC2DB"/>
                  </a:gs>
                </a:gsLst>
                <a:lin ang="0" scaled="0"/>
              </a:gradFill>
              <a:latin typeface="BigNoodleTitling" panose="02000708030402040100" pitchFamily="2" charset="0"/>
            </a:endParaRPr>
          </a:p>
        </p:txBody>
      </p:sp>
      <p:sp>
        <p:nvSpPr>
          <p:cNvPr id="2" name="TextBox 1">
            <a:extLst>
              <a:ext uri="{FF2B5EF4-FFF2-40B4-BE49-F238E27FC236}">
                <a16:creationId xmlns:a16="http://schemas.microsoft.com/office/drawing/2014/main" id="{4AEA435A-B5C5-A944-A7B3-EF5F58079EC0}"/>
              </a:ext>
            </a:extLst>
          </p:cNvPr>
          <p:cNvSpPr txBox="1"/>
          <p:nvPr/>
        </p:nvSpPr>
        <p:spPr>
          <a:xfrm>
            <a:off x="1471664" y="529788"/>
            <a:ext cx="1570879" cy="338554"/>
          </a:xfrm>
          <a:prstGeom prst="rect">
            <a:avLst/>
          </a:prstGeom>
          <a:noFill/>
          <a:ln>
            <a:noFill/>
          </a:ln>
        </p:spPr>
        <p:txBody>
          <a:bodyPr wrap="none" rtlCol="0">
            <a:spAutoFit/>
          </a:bodyPr>
          <a:lstStyle/>
          <a:p>
            <a:pPr algn="ctr"/>
            <a:r>
              <a:rPr lang="en-ID" sz="1600" u="sng" spc="300" dirty="0">
                <a:solidFill>
                  <a:schemeClr val="bg1"/>
                </a:solidFill>
                <a:uFill>
                  <a:solidFill>
                    <a:schemeClr val="tx1">
                      <a:lumMod val="85000"/>
                      <a:lumOff val="15000"/>
                    </a:schemeClr>
                  </a:solidFill>
                </a:uFill>
                <a:latin typeface="BigNoodleTitling" panose="02000708030402040100" pitchFamily="2" charset="0"/>
                <a:hlinkClick r:id="rId3" action="ppaction://hlinksldjump">
                  <a:extLst>
                    <a:ext uri="{A12FA001-AC4F-418D-AE19-62706E023703}">
                      <ahyp:hlinkClr xmlns:ahyp="http://schemas.microsoft.com/office/drawing/2018/hyperlinkcolor" val="tx"/>
                    </a:ext>
                  </a:extLst>
                </a:hlinkClick>
              </a:rPr>
              <a:t>Results-Pg1</a:t>
            </a:r>
            <a:endParaRPr lang="en-ID" sz="1600" u="sng" spc="300" dirty="0">
              <a:solidFill>
                <a:schemeClr val="bg1"/>
              </a:solidFill>
              <a:uFill>
                <a:solidFill>
                  <a:schemeClr val="tx1">
                    <a:lumMod val="85000"/>
                    <a:lumOff val="15000"/>
                  </a:schemeClr>
                </a:solidFill>
              </a:uFill>
              <a:latin typeface="BigNoodleTitling" panose="02000708030402040100" pitchFamily="2" charset="0"/>
            </a:endParaRPr>
          </a:p>
        </p:txBody>
      </p:sp>
      <p:pic>
        <p:nvPicPr>
          <p:cNvPr id="4" name="Picture 3">
            <a:extLst>
              <a:ext uri="{FF2B5EF4-FFF2-40B4-BE49-F238E27FC236}">
                <a16:creationId xmlns:a16="http://schemas.microsoft.com/office/drawing/2014/main" id="{B815D1A8-35BF-D0FB-A712-027A37D6A113}"/>
              </a:ext>
            </a:extLst>
          </p:cNvPr>
          <p:cNvPicPr>
            <a:picLocks noChangeAspect="1"/>
          </p:cNvPicPr>
          <p:nvPr/>
        </p:nvPicPr>
        <p:blipFill rotWithShape="1">
          <a:blip r:embed="rId4">
            <a:extLst>
              <a:ext uri="{28A0092B-C50C-407E-A947-70E740481C1C}">
                <a14:useLocalDpi xmlns:a14="http://schemas.microsoft.com/office/drawing/2010/main" val="0"/>
              </a:ext>
            </a:extLst>
          </a:blip>
          <a:srcRect l="5356" t="63121" r="77828" b="20662"/>
          <a:stretch/>
        </p:blipFill>
        <p:spPr>
          <a:xfrm>
            <a:off x="8976614" y="3755722"/>
            <a:ext cx="2767734" cy="1668332"/>
          </a:xfrm>
          <a:prstGeom prst="rect">
            <a:avLst/>
          </a:prstGeom>
        </p:spPr>
      </p:pic>
      <p:pic>
        <p:nvPicPr>
          <p:cNvPr id="6" name="Picture 5">
            <a:extLst>
              <a:ext uri="{FF2B5EF4-FFF2-40B4-BE49-F238E27FC236}">
                <a16:creationId xmlns:a16="http://schemas.microsoft.com/office/drawing/2014/main" id="{57FBA3B3-09EA-8448-DF4C-64BDC20CB08E}"/>
              </a:ext>
            </a:extLst>
          </p:cNvPr>
          <p:cNvPicPr>
            <a:picLocks noChangeAspect="1"/>
          </p:cNvPicPr>
          <p:nvPr/>
        </p:nvPicPr>
        <p:blipFill rotWithShape="1">
          <a:blip r:embed="rId5">
            <a:extLst>
              <a:ext uri="{28A0092B-C50C-407E-A947-70E740481C1C}">
                <a14:useLocalDpi xmlns:a14="http://schemas.microsoft.com/office/drawing/2010/main" val="0"/>
              </a:ext>
            </a:extLst>
          </a:blip>
          <a:srcRect l="5465" t="62457" r="79027" b="16869"/>
          <a:stretch/>
        </p:blipFill>
        <p:spPr>
          <a:xfrm>
            <a:off x="5231486" y="3801230"/>
            <a:ext cx="2170851" cy="1808742"/>
          </a:xfrm>
          <a:prstGeom prst="rect">
            <a:avLst/>
          </a:prstGeom>
        </p:spPr>
      </p:pic>
      <p:pic>
        <p:nvPicPr>
          <p:cNvPr id="8" name="Picture 7">
            <a:extLst>
              <a:ext uri="{FF2B5EF4-FFF2-40B4-BE49-F238E27FC236}">
                <a16:creationId xmlns:a16="http://schemas.microsoft.com/office/drawing/2014/main" id="{055BAA54-B218-093A-3C16-FDB869D8D38C}"/>
              </a:ext>
            </a:extLst>
          </p:cNvPr>
          <p:cNvPicPr>
            <a:picLocks noChangeAspect="1"/>
          </p:cNvPicPr>
          <p:nvPr/>
        </p:nvPicPr>
        <p:blipFill rotWithShape="1">
          <a:blip r:embed="rId6">
            <a:extLst>
              <a:ext uri="{28A0092B-C50C-407E-A947-70E740481C1C}">
                <a14:useLocalDpi xmlns:a14="http://schemas.microsoft.com/office/drawing/2010/main" val="0"/>
              </a:ext>
            </a:extLst>
          </a:blip>
          <a:srcRect l="8464" t="62766" r="10381" b="18220"/>
          <a:stretch/>
        </p:blipFill>
        <p:spPr>
          <a:xfrm>
            <a:off x="42584" y="3773046"/>
            <a:ext cx="4951761" cy="1101276"/>
          </a:xfrm>
          <a:prstGeom prst="rect">
            <a:avLst/>
          </a:prstGeom>
        </p:spPr>
      </p:pic>
    </p:spTree>
    <p:extLst>
      <p:ext uri="{BB962C8B-B14F-4D97-AF65-F5344CB8AC3E}">
        <p14:creationId xmlns:p14="http://schemas.microsoft.com/office/powerpoint/2010/main" val="3441377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
                                        <p:tgtEl>
                                          <p:spTgt spid="26"/>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10"/>
                                        <p:tgtEl>
                                          <p:spTgt spid="25"/>
                                        </p:tgtEl>
                                      </p:cBhvr>
                                    </p:animEffect>
                                  </p:childTnLst>
                                </p:cTn>
                              </p:par>
                              <p:par>
                                <p:cTn id="11" presetID="10" presetClass="entr" presetSubtype="0" fill="hold" grpId="1"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0"/>
                                        <p:tgtEl>
                                          <p:spTgt spid="24"/>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fade">
                                      <p:cBhvr>
                                        <p:cTn id="16" dur="10"/>
                                        <p:tgtEl>
                                          <p:spTgt spid="39"/>
                                        </p:tgtEl>
                                      </p:cBhvr>
                                    </p:animEffect>
                                  </p:childTnLst>
                                </p:cTn>
                              </p:par>
                              <p:par>
                                <p:cTn id="17" presetID="10" presetClass="entr" presetSubtype="0" fill="hold" grpId="1"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10"/>
                                        <p:tgtEl>
                                          <p:spTgt spid="38"/>
                                        </p:tgtEl>
                                      </p:cBhvr>
                                    </p:animEffect>
                                  </p:childTnLst>
                                </p:cTn>
                              </p:par>
                              <p:par>
                                <p:cTn id="20" presetID="10" presetClass="entr" presetSubtype="0" fill="hold" grpId="1"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0"/>
                                        <p:tgtEl>
                                          <p:spTgt spid="37"/>
                                        </p:tgtEl>
                                      </p:cBhvr>
                                    </p:animEffect>
                                  </p:childTnLst>
                                </p:cTn>
                              </p:par>
                              <p:par>
                                <p:cTn id="23" presetID="10" presetClass="entr" presetSubtype="0" fill="hold" grpId="1"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
                                        <p:tgtEl>
                                          <p:spTgt spid="57"/>
                                        </p:tgtEl>
                                      </p:cBhvr>
                                    </p:animEffect>
                                  </p:childTnLst>
                                </p:cTn>
                              </p:par>
                              <p:par>
                                <p:cTn id="26" presetID="10" presetClass="entr" presetSubtype="0" fill="hold" grpId="1"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
                                        <p:tgtEl>
                                          <p:spTgt spid="56"/>
                                        </p:tgtEl>
                                      </p:cBhvr>
                                    </p:animEffect>
                                  </p:childTnLst>
                                </p:cTn>
                              </p:par>
                              <p:par>
                                <p:cTn id="29" presetID="10" presetClass="entr" presetSubtype="0" fill="hold" grpId="1"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10"/>
                                        <p:tgtEl>
                                          <p:spTgt spid="55"/>
                                        </p:tgtEl>
                                      </p:cBhvr>
                                    </p:animEffect>
                                  </p:childTnLst>
                                </p:cTn>
                              </p:par>
                              <p:par>
                                <p:cTn id="32" presetID="22" presetClass="entr" presetSubtype="8"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fade">
                                      <p:cBhvr>
                                        <p:cTn id="40" dur="500"/>
                                        <p:tgtEl>
                                          <p:spTgt spid="4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animEffect transition="in" filter="fade">
                                      <p:cBhvr>
                                        <p:cTn id="43" dur="500"/>
                                        <p:tgtEl>
                                          <p:spTgt spid="58"/>
                                        </p:tgtEl>
                                      </p:cBhvr>
                                    </p:animEffect>
                                  </p:childTnLst>
                                </p:cTn>
                              </p:par>
                              <p:par>
                                <p:cTn id="44" presetID="22" presetClass="entr" presetSubtype="4" fill="hold"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down)">
                                      <p:cBhvr>
                                        <p:cTn id="46" dur="500"/>
                                        <p:tgtEl>
                                          <p:spTgt spid="8"/>
                                        </p:tgtEl>
                                      </p:cBhvr>
                                    </p:animEffect>
                                  </p:childTnLst>
                                </p:cTn>
                              </p:par>
                              <p:par>
                                <p:cTn id="47" presetID="22" presetClass="entr" presetSubtype="4"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down)">
                                      <p:cBhvr>
                                        <p:cTn id="49" dur="500"/>
                                        <p:tgtEl>
                                          <p:spTgt spid="6"/>
                                        </p:tgtEl>
                                      </p:cBhvr>
                                    </p:animEffect>
                                  </p:childTnLst>
                                </p:cTn>
                              </p:par>
                              <p:par>
                                <p:cTn id="50" presetID="22" presetClass="entr" presetSubtype="4" fill="hold" nodeType="with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wipe(down)">
                                      <p:cBhvr>
                                        <p:cTn id="52" dur="500"/>
                                        <p:tgtEl>
                                          <p:spTgt spid="4"/>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wipe(left)">
                                      <p:cBhvr>
                                        <p:cTn id="5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56" restart="whenNotActive" fill="hold" evtFilter="cancelBubble" nodeType="interactiveSeq">
                <p:stCondLst>
                  <p:cond evt="onClick" delay="0">
                    <p:tgtEl>
                      <p:spTgt spid="28"/>
                    </p:tgtEl>
                  </p:cond>
                </p:stCondLst>
                <p:endSync evt="end" delay="0">
                  <p:rtn val="all"/>
                </p:endSync>
                <p:childTnLst>
                  <p:par>
                    <p:cTn id="57" fill="hold">
                      <p:stCondLst>
                        <p:cond delay="0"/>
                      </p:stCondLst>
                      <p:childTnLst>
                        <p:par>
                          <p:cTn id="58" fill="hold">
                            <p:stCondLst>
                              <p:cond delay="0"/>
                            </p:stCondLst>
                            <p:childTnLst>
                              <p:par>
                                <p:cTn id="59" presetID="21" presetClass="entr" presetSubtype="1" fill="hold"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wheel(1)">
                                      <p:cBhvr>
                                        <p:cTn id="61" dur="2000"/>
                                        <p:tgtEl>
                                          <p:spTgt spid="21"/>
                                        </p:tgtEl>
                                      </p:cBhvr>
                                    </p:animEffect>
                                  </p:childTnLst>
                                </p:cTn>
                              </p:par>
                              <p:par>
                                <p:cTn id="62" presetID="64" presetClass="path" presetSubtype="0" accel="50000" decel="50000" fill="hold" grpId="0" nodeType="withEffect">
                                  <p:stCondLst>
                                    <p:cond delay="0"/>
                                  </p:stCondLst>
                                  <p:childTnLst>
                                    <p:animMotion origin="layout" path="M 0.00027 -7.40741E-7 L 0.0004 -0.03403 " pathEditMode="relative" rAng="0" ptsTypes="AA">
                                      <p:cBhvr>
                                        <p:cTn id="63" dur="2000" fill="hold"/>
                                        <p:tgtEl>
                                          <p:spTgt spid="26"/>
                                        </p:tgtEl>
                                        <p:attrNameLst>
                                          <p:attrName>ppt_x</p:attrName>
                                          <p:attrName>ppt_y</p:attrName>
                                        </p:attrNameLst>
                                      </p:cBhvr>
                                      <p:rCtr x="0" y="-1713"/>
                                    </p:animMotion>
                                  </p:childTnLst>
                                </p:cTn>
                              </p:par>
                              <p:par>
                                <p:cTn id="64" presetID="64" presetClass="path" presetSubtype="0" accel="50000" decel="50000" fill="hold" grpId="0" nodeType="withEffect">
                                  <p:stCondLst>
                                    <p:cond delay="0"/>
                                  </p:stCondLst>
                                  <p:childTnLst>
                                    <p:animMotion origin="layout" path="M 2.08333E-7 -3.7037E-6 L 2.08333E-7 -0.39351 " pathEditMode="relative" rAng="0" ptsTypes="AA">
                                      <p:cBhvr>
                                        <p:cTn id="65" dur="2000" fill="hold"/>
                                        <p:tgtEl>
                                          <p:spTgt spid="25"/>
                                        </p:tgtEl>
                                        <p:attrNameLst>
                                          <p:attrName>ppt_x</p:attrName>
                                          <p:attrName>ppt_y</p:attrName>
                                        </p:attrNameLst>
                                      </p:cBhvr>
                                      <p:rCtr x="0" y="-19676"/>
                                    </p:animMotion>
                                  </p:childTnLst>
                                </p:cTn>
                              </p:par>
                              <p:par>
                                <p:cTn id="66" presetID="64" presetClass="path" presetSubtype="0" accel="50000" decel="50000" fill="hold" grpId="0" nodeType="withEffect">
                                  <p:stCondLst>
                                    <p:cond delay="0"/>
                                  </p:stCondLst>
                                  <p:childTnLst>
                                    <p:animMotion origin="layout" path="M 2.08333E-6 -4.07407E-6 L -0.00052 -0.31342 " pathEditMode="relative" rAng="0" ptsTypes="AA">
                                      <p:cBhvr>
                                        <p:cTn id="67" dur="2000" fill="hold"/>
                                        <p:tgtEl>
                                          <p:spTgt spid="24"/>
                                        </p:tgtEl>
                                        <p:attrNameLst>
                                          <p:attrName>ppt_x</p:attrName>
                                          <p:attrName>ppt_y</p:attrName>
                                        </p:attrNameLst>
                                      </p:cBhvr>
                                      <p:rCtr x="-26" y="-15671"/>
                                    </p:animMotion>
                                  </p:childTnLst>
                                </p:cTn>
                              </p:par>
                            </p:childTnLst>
                          </p:cTn>
                        </p:par>
                      </p:childTnLst>
                    </p:cTn>
                  </p:par>
                </p:childTnLst>
              </p:cTn>
              <p:nextCondLst>
                <p:cond evt="onClick" delay="0">
                  <p:tgtEl>
                    <p:spTgt spid="28"/>
                  </p:tgtEl>
                </p:cond>
              </p:nextCondLst>
            </p:seq>
            <p:seq concurrent="1" nextAc="seek">
              <p:cTn id="68" restart="whenNotActive" fill="hold" evtFilter="cancelBubble" nodeType="interactiveSeq">
                <p:stCondLst>
                  <p:cond evt="onClick" delay="0">
                    <p:tgtEl>
                      <p:spTgt spid="42"/>
                    </p:tgtEl>
                  </p:cond>
                </p:stCondLst>
                <p:endSync evt="end" delay="0">
                  <p:rtn val="all"/>
                </p:endSync>
                <p:childTnLst>
                  <p:par>
                    <p:cTn id="69" fill="hold">
                      <p:stCondLst>
                        <p:cond delay="0"/>
                      </p:stCondLst>
                      <p:childTnLst>
                        <p:par>
                          <p:cTn id="70" fill="hold">
                            <p:stCondLst>
                              <p:cond delay="0"/>
                            </p:stCondLst>
                            <p:childTnLst>
                              <p:par>
                                <p:cTn id="71" presetID="21" presetClass="entr" presetSubtype="1" fill="hold"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wheel(1)">
                                      <p:cBhvr>
                                        <p:cTn id="73" dur="2000"/>
                                        <p:tgtEl>
                                          <p:spTgt spid="34"/>
                                        </p:tgtEl>
                                      </p:cBhvr>
                                    </p:animEffect>
                                  </p:childTnLst>
                                </p:cTn>
                              </p:par>
                              <p:par>
                                <p:cTn id="74" presetID="64" presetClass="path" presetSubtype="0" accel="50000" decel="50000" fill="hold" grpId="0" nodeType="withEffect">
                                  <p:stCondLst>
                                    <p:cond delay="0"/>
                                  </p:stCondLst>
                                  <p:childTnLst>
                                    <p:animMotion origin="layout" path="M 0.00026 2.22222E-6 L 0.00039 -0.03403 " pathEditMode="relative" rAng="0" ptsTypes="AA">
                                      <p:cBhvr>
                                        <p:cTn id="75" dur="2000" fill="hold"/>
                                        <p:tgtEl>
                                          <p:spTgt spid="39"/>
                                        </p:tgtEl>
                                        <p:attrNameLst>
                                          <p:attrName>ppt_x</p:attrName>
                                          <p:attrName>ppt_y</p:attrName>
                                        </p:attrNameLst>
                                      </p:cBhvr>
                                      <p:rCtr x="0" y="-1713"/>
                                    </p:animMotion>
                                  </p:childTnLst>
                                </p:cTn>
                              </p:par>
                              <p:par>
                                <p:cTn id="76" presetID="64" presetClass="path" presetSubtype="0" accel="50000" decel="50000" fill="hold" grpId="0" nodeType="withEffect">
                                  <p:stCondLst>
                                    <p:cond delay="0"/>
                                  </p:stCondLst>
                                  <p:childTnLst>
                                    <p:animMotion origin="layout" path="M 3.95833E-6 -7.40741E-7 L 3.95833E-6 -0.39352 " pathEditMode="relative" rAng="0" ptsTypes="AA">
                                      <p:cBhvr>
                                        <p:cTn id="77" dur="2000" fill="hold"/>
                                        <p:tgtEl>
                                          <p:spTgt spid="38"/>
                                        </p:tgtEl>
                                        <p:attrNameLst>
                                          <p:attrName>ppt_x</p:attrName>
                                          <p:attrName>ppt_y</p:attrName>
                                        </p:attrNameLst>
                                      </p:cBhvr>
                                      <p:rCtr x="0" y="-19676"/>
                                    </p:animMotion>
                                  </p:childTnLst>
                                </p:cTn>
                              </p:par>
                              <p:par>
                                <p:cTn id="78" presetID="64" presetClass="path" presetSubtype="0" accel="50000" decel="50000" fill="hold" grpId="0" nodeType="withEffect">
                                  <p:stCondLst>
                                    <p:cond delay="0"/>
                                  </p:stCondLst>
                                  <p:childTnLst>
                                    <p:animMotion origin="layout" path="M -4.375E-6 -1.11111E-6 L -0.00078 -0.27407 " pathEditMode="relative" rAng="0" ptsTypes="AA">
                                      <p:cBhvr>
                                        <p:cTn id="79" dur="2000" fill="hold"/>
                                        <p:tgtEl>
                                          <p:spTgt spid="37"/>
                                        </p:tgtEl>
                                        <p:attrNameLst>
                                          <p:attrName>ppt_x</p:attrName>
                                          <p:attrName>ppt_y</p:attrName>
                                        </p:attrNameLst>
                                      </p:cBhvr>
                                      <p:rCtr x="-39" y="-13704"/>
                                    </p:animMotion>
                                  </p:childTnLst>
                                </p:cTn>
                              </p:par>
                            </p:childTnLst>
                          </p:cTn>
                        </p:par>
                      </p:childTnLst>
                    </p:cTn>
                  </p:par>
                </p:childTnLst>
              </p:cTn>
              <p:nextCondLst>
                <p:cond evt="onClick" delay="0">
                  <p:tgtEl>
                    <p:spTgt spid="42"/>
                  </p:tgtEl>
                </p:cond>
              </p:nextCondLst>
            </p:seq>
            <p:seq concurrent="1" nextAc="seek">
              <p:cTn id="80" restart="whenNotActive" fill="hold" evtFilter="cancelBubble" nodeType="interactiveSeq">
                <p:stCondLst>
                  <p:cond evt="onClick" delay="0">
                    <p:tgtEl>
                      <p:spTgt spid="58"/>
                    </p:tgtEl>
                  </p:cond>
                </p:stCondLst>
                <p:endSync evt="end" delay="0">
                  <p:rtn val="all"/>
                </p:endSync>
                <p:childTnLst>
                  <p:par>
                    <p:cTn id="81" fill="hold">
                      <p:stCondLst>
                        <p:cond delay="0"/>
                      </p:stCondLst>
                      <p:childTnLst>
                        <p:par>
                          <p:cTn id="82" fill="hold">
                            <p:stCondLst>
                              <p:cond delay="0"/>
                            </p:stCondLst>
                            <p:childTnLst>
                              <p:par>
                                <p:cTn id="83" presetID="21" presetClass="entr" presetSubtype="1" fill="hold" nodeType="withEffect">
                                  <p:stCondLst>
                                    <p:cond delay="0"/>
                                  </p:stCondLst>
                                  <p:childTnLst>
                                    <p:set>
                                      <p:cBhvr>
                                        <p:cTn id="84" dur="1" fill="hold">
                                          <p:stCondLst>
                                            <p:cond delay="0"/>
                                          </p:stCondLst>
                                        </p:cTn>
                                        <p:tgtEl>
                                          <p:spTgt spid="50"/>
                                        </p:tgtEl>
                                        <p:attrNameLst>
                                          <p:attrName>style.visibility</p:attrName>
                                        </p:attrNameLst>
                                      </p:cBhvr>
                                      <p:to>
                                        <p:strVal val="visible"/>
                                      </p:to>
                                    </p:set>
                                    <p:animEffect transition="in" filter="wheel(1)">
                                      <p:cBhvr>
                                        <p:cTn id="85" dur="2000"/>
                                        <p:tgtEl>
                                          <p:spTgt spid="50"/>
                                        </p:tgtEl>
                                      </p:cBhvr>
                                    </p:animEffect>
                                  </p:childTnLst>
                                </p:cTn>
                              </p:par>
                              <p:par>
                                <p:cTn id="86" presetID="64" presetClass="path" presetSubtype="0" accel="50000" decel="50000" fill="hold" grpId="0" nodeType="withEffect">
                                  <p:stCondLst>
                                    <p:cond delay="0"/>
                                  </p:stCondLst>
                                  <p:childTnLst>
                                    <p:animMotion origin="layout" path="M 0.00026 -2.96296E-6 L 0.00039 -0.03402 " pathEditMode="relative" rAng="0" ptsTypes="AA">
                                      <p:cBhvr>
                                        <p:cTn id="87" dur="2000" fill="hold"/>
                                        <p:tgtEl>
                                          <p:spTgt spid="57"/>
                                        </p:tgtEl>
                                        <p:attrNameLst>
                                          <p:attrName>ppt_x</p:attrName>
                                          <p:attrName>ppt_y</p:attrName>
                                        </p:attrNameLst>
                                      </p:cBhvr>
                                      <p:rCtr x="0" y="-1713"/>
                                    </p:animMotion>
                                  </p:childTnLst>
                                </p:cTn>
                              </p:par>
                              <p:par>
                                <p:cTn id="88" presetID="64" presetClass="path" presetSubtype="0" accel="50000" decel="50000" fill="hold" grpId="0" nodeType="withEffect">
                                  <p:stCondLst>
                                    <p:cond delay="0"/>
                                  </p:stCondLst>
                                  <p:childTnLst>
                                    <p:animMotion origin="layout" path="M -2.29167E-6 4.07407E-6 L -2.29167E-6 -0.39352 " pathEditMode="relative" rAng="0" ptsTypes="AA">
                                      <p:cBhvr>
                                        <p:cTn id="89" dur="2000" fill="hold"/>
                                        <p:tgtEl>
                                          <p:spTgt spid="56"/>
                                        </p:tgtEl>
                                        <p:attrNameLst>
                                          <p:attrName>ppt_x</p:attrName>
                                          <p:attrName>ppt_y</p:attrName>
                                        </p:attrNameLst>
                                      </p:cBhvr>
                                      <p:rCtr x="0" y="-19676"/>
                                    </p:animMotion>
                                  </p:childTnLst>
                                </p:cTn>
                              </p:par>
                              <p:par>
                                <p:cTn id="90" presetID="64" presetClass="path" presetSubtype="0" accel="50000" decel="50000" fill="hold" grpId="0" nodeType="withEffect">
                                  <p:stCondLst>
                                    <p:cond delay="0"/>
                                  </p:stCondLst>
                                  <p:childTnLst>
                                    <p:animMotion origin="layout" path="M -4.16667E-7 -4.81481E-6 L 0.00039 -0.15462 " pathEditMode="relative" rAng="0" ptsTypes="AA">
                                      <p:cBhvr>
                                        <p:cTn id="91" dur="2000" fill="hold"/>
                                        <p:tgtEl>
                                          <p:spTgt spid="55"/>
                                        </p:tgtEl>
                                        <p:attrNameLst>
                                          <p:attrName>ppt_x</p:attrName>
                                          <p:attrName>ppt_y</p:attrName>
                                        </p:attrNameLst>
                                      </p:cBhvr>
                                      <p:rCtr x="13" y="-7731"/>
                                    </p:animMotion>
                                  </p:childTnLst>
                                </p:cTn>
                              </p:par>
                            </p:childTnLst>
                          </p:cTn>
                        </p:par>
                      </p:childTnLst>
                    </p:cTn>
                  </p:par>
                </p:childTnLst>
              </p:cTn>
              <p:nextCondLst>
                <p:cond evt="onClick" delay="0">
                  <p:tgtEl>
                    <p:spTgt spid="58"/>
                  </p:tgtEl>
                </p:cond>
              </p:nextCondLst>
            </p:seq>
          </p:childTnLst>
        </p:cTn>
      </p:par>
    </p:tnLst>
    <p:bldLst>
      <p:bldP spid="55" grpId="0"/>
      <p:bldP spid="55" grpId="1"/>
      <p:bldP spid="56" grpId="0"/>
      <p:bldP spid="56" grpId="1"/>
      <p:bldP spid="57" grpId="0"/>
      <p:bldP spid="57" grpId="1"/>
      <p:bldP spid="37" grpId="0"/>
      <p:bldP spid="37" grpId="1"/>
      <p:bldP spid="38" grpId="0"/>
      <p:bldP spid="38" grpId="1"/>
      <p:bldP spid="39" grpId="0"/>
      <p:bldP spid="39" grpId="1"/>
      <p:bldP spid="24" grpId="0"/>
      <p:bldP spid="24" grpId="1"/>
      <p:bldP spid="25" grpId="0"/>
      <p:bldP spid="25" grpId="1"/>
      <p:bldP spid="26" grpId="0"/>
      <p:bldP spid="26" grpId="1"/>
      <p:bldP spid="28" grpId="0" animBg="1"/>
      <p:bldP spid="42" grpId="0" animBg="1"/>
      <p:bldP spid="58" grpId="0" animBg="1"/>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D3E63EA4-25BB-A553-1D57-0D09890B241A}"/>
              </a:ext>
            </a:extLst>
          </p:cNvPr>
          <p:cNvGrpSpPr/>
          <p:nvPr/>
        </p:nvGrpSpPr>
        <p:grpSpPr>
          <a:xfrm>
            <a:off x="854661" y="488624"/>
            <a:ext cx="5126032" cy="580428"/>
            <a:chOff x="854661" y="488625"/>
            <a:chExt cx="2828697" cy="495300"/>
          </a:xfrm>
        </p:grpSpPr>
        <p:sp>
          <p:nvSpPr>
            <p:cNvPr id="14" name="Rectangle: Rounded Corners 13">
              <a:extLst>
                <a:ext uri="{FF2B5EF4-FFF2-40B4-BE49-F238E27FC236}">
                  <a16:creationId xmlns:a16="http://schemas.microsoft.com/office/drawing/2014/main" id="{55842525-8B04-51A1-F3D4-397B0EA7043F}"/>
                </a:ext>
              </a:extLst>
            </p:cNvPr>
            <p:cNvSpPr/>
            <p:nvPr/>
          </p:nvSpPr>
          <p:spPr>
            <a:xfrm>
              <a:off x="854661" y="488625"/>
              <a:ext cx="2828697" cy="495300"/>
            </a:xfrm>
            <a:prstGeom prst="roundRect">
              <a:avLst>
                <a:gd name="adj" fmla="val 50000"/>
              </a:avLst>
            </a:prstGeom>
            <a:solidFill>
              <a:schemeClr val="tx1">
                <a:lumMod val="85000"/>
                <a:lumOff val="15000"/>
              </a:schemeClr>
            </a:solidFill>
            <a:ln>
              <a:noFill/>
            </a:ln>
            <a:effectLst>
              <a:glow rad="254000">
                <a:srgbClr val="D57C7C">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TextBox 14">
              <a:extLst>
                <a:ext uri="{FF2B5EF4-FFF2-40B4-BE49-F238E27FC236}">
                  <a16:creationId xmlns:a16="http://schemas.microsoft.com/office/drawing/2014/main" id="{42717937-9C9B-B822-AAA0-C8FADC8F93F2}"/>
                </a:ext>
              </a:extLst>
            </p:cNvPr>
            <p:cNvSpPr txBox="1"/>
            <p:nvPr/>
          </p:nvSpPr>
          <p:spPr>
            <a:xfrm>
              <a:off x="960768" y="585556"/>
              <a:ext cx="1693605" cy="338554"/>
            </a:xfrm>
            <a:prstGeom prst="rect">
              <a:avLst/>
            </a:prstGeom>
            <a:noFill/>
          </p:spPr>
          <p:txBody>
            <a:bodyPr wrap="none" rtlCol="0">
              <a:spAutoFit/>
            </a:bodyPr>
            <a:lstStyle/>
            <a:p>
              <a:pPr algn="ctr"/>
              <a:r>
                <a:rPr lang="en-ID" sz="1600" spc="300" dirty="0">
                  <a:gradFill>
                    <a:gsLst>
                      <a:gs pos="23000">
                        <a:srgbClr val="EE4848"/>
                      </a:gs>
                      <a:gs pos="100000">
                        <a:srgbClr val="F69898"/>
                      </a:gs>
                    </a:gsLst>
                    <a:lin ang="7800000" scaled="0"/>
                  </a:gradFill>
                  <a:latin typeface="BigNoodleTitling" panose="02000708030402040100" pitchFamily="2" charset="0"/>
                </a:rPr>
                <a:t>Future Steps</a:t>
              </a:r>
            </a:p>
          </p:txBody>
        </p:sp>
        <p:sp>
          <p:nvSpPr>
            <p:cNvPr id="19" name="TextBox 18">
              <a:hlinkClick r:id="rId2" action="ppaction://hlinksldjump"/>
              <a:extLst>
                <a:ext uri="{FF2B5EF4-FFF2-40B4-BE49-F238E27FC236}">
                  <a16:creationId xmlns:a16="http://schemas.microsoft.com/office/drawing/2014/main" id="{34568A02-ECBE-5CDE-F55D-704CAE9094C5}"/>
                </a:ext>
              </a:extLst>
            </p:cNvPr>
            <p:cNvSpPr txBox="1"/>
            <p:nvPr/>
          </p:nvSpPr>
          <p:spPr>
            <a:xfrm>
              <a:off x="2297755" y="580481"/>
              <a:ext cx="1175634" cy="288901"/>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Conclusion</a:t>
              </a:r>
            </a:p>
          </p:txBody>
        </p:sp>
      </p:grpSp>
      <p:sp>
        <p:nvSpPr>
          <p:cNvPr id="10" name="Oval 9">
            <a:extLst>
              <a:ext uri="{FF2B5EF4-FFF2-40B4-BE49-F238E27FC236}">
                <a16:creationId xmlns:a16="http://schemas.microsoft.com/office/drawing/2014/main" id="{53CC1B05-0BB4-D0B3-B368-C1721C47193C}"/>
              </a:ext>
            </a:extLst>
          </p:cNvPr>
          <p:cNvSpPr/>
          <p:nvPr/>
        </p:nvSpPr>
        <p:spPr>
          <a:xfrm>
            <a:off x="371475" y="321915"/>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69898">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EE4848"/>
                    </a:gs>
                    <a:gs pos="100000">
                      <a:srgbClr val="F69898"/>
                    </a:gs>
                  </a:gsLst>
                  <a:lin ang="7800000" scaled="0"/>
                </a:gradFill>
                <a:latin typeface="BigNoodleTitling" panose="02000708030402040100" pitchFamily="2" charset="0"/>
              </a:rPr>
              <a:t>R3</a:t>
            </a:r>
            <a:endParaRPr lang="en-ID" dirty="0">
              <a:gradFill>
                <a:gsLst>
                  <a:gs pos="23000">
                    <a:srgbClr val="EE4848"/>
                  </a:gs>
                  <a:gs pos="100000">
                    <a:srgbClr val="F69898"/>
                  </a:gs>
                </a:gsLst>
                <a:lin ang="7800000" scaled="0"/>
              </a:gradFill>
              <a:latin typeface="BigNoodleTitling" panose="02000708030402040100" pitchFamily="2" charset="0"/>
            </a:endParaRPr>
          </a:p>
        </p:txBody>
      </p:sp>
      <p:sp>
        <p:nvSpPr>
          <p:cNvPr id="21" name="Rectangle: Rounded Corners 20">
            <a:hlinkClick r:id="rId3" action="ppaction://hlinksldjump"/>
            <a:extLst>
              <a:ext uri="{FF2B5EF4-FFF2-40B4-BE49-F238E27FC236}">
                <a16:creationId xmlns:a16="http://schemas.microsoft.com/office/drawing/2014/main" id="{10B08B7A-170F-F81F-98D9-DA6BD2462AA7}"/>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D57C7C">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D57C7C"/>
                    </a:gs>
                    <a:gs pos="100000">
                      <a:srgbClr val="EE4848"/>
                    </a:gs>
                  </a:gsLst>
                  <a:lin ang="0" scaled="0"/>
                </a:gradFill>
                <a:latin typeface="BigNoodleTitling" panose="02000708030402040100" pitchFamily="2" charset="0"/>
              </a:rPr>
              <a:t>back</a:t>
            </a:r>
            <a:endParaRPr lang="en-ID" sz="1600" dirty="0">
              <a:gradFill>
                <a:gsLst>
                  <a:gs pos="23000">
                    <a:srgbClr val="D57C7C"/>
                  </a:gs>
                  <a:gs pos="100000">
                    <a:srgbClr val="EE4848"/>
                  </a:gs>
                </a:gsLst>
                <a:lin ang="0" scaled="0"/>
              </a:gradFill>
              <a:latin typeface="BigNoodleTitling" panose="02000708030402040100" pitchFamily="2" charset="0"/>
            </a:endParaRPr>
          </a:p>
        </p:txBody>
      </p:sp>
      <p:sp>
        <p:nvSpPr>
          <p:cNvPr id="2" name="TextBox 1">
            <a:extLst>
              <a:ext uri="{FF2B5EF4-FFF2-40B4-BE49-F238E27FC236}">
                <a16:creationId xmlns:a16="http://schemas.microsoft.com/office/drawing/2014/main" id="{1E247006-F38B-D821-6EA7-D410D9E30A0B}"/>
              </a:ext>
            </a:extLst>
          </p:cNvPr>
          <p:cNvSpPr txBox="1"/>
          <p:nvPr/>
        </p:nvSpPr>
        <p:spPr>
          <a:xfrm>
            <a:off x="3469768" y="1639537"/>
            <a:ext cx="4849698"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1. Multilingual Support:</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Scope:</a:t>
            </a:r>
            <a:r>
              <a:rPr lang="en-US" sz="1400" dirty="0">
                <a:solidFill>
                  <a:schemeClr val="bg1"/>
                </a:solidFill>
                <a:latin typeface="BigNoodleTitling" panose="02000708030402040100"/>
              </a:rPr>
              <a:t> Implementing multilingual support to cater to a broader audience.</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Benefit:</a:t>
            </a:r>
            <a:r>
              <a:rPr lang="en-US" sz="1400" dirty="0">
                <a:solidFill>
                  <a:schemeClr val="bg1"/>
                </a:solidFill>
                <a:latin typeface="BigNoodleTitling" panose="02000708030402040100"/>
              </a:rPr>
              <a:t> Enables users from diverse linguistic backgrounds to interact with FusionEcho Chat in their preferred language, expanding its global reach.</a:t>
            </a:r>
          </a:p>
          <a:p>
            <a:pPr algn="just"/>
            <a:endParaRPr lang="en-ID" sz="1400" dirty="0">
              <a:solidFill>
                <a:schemeClr val="bg1"/>
              </a:solidFill>
              <a:latin typeface="BigNoodleTitling" panose="02000708030402040100"/>
            </a:endParaRPr>
          </a:p>
        </p:txBody>
      </p:sp>
      <p:grpSp>
        <p:nvGrpSpPr>
          <p:cNvPr id="6" name="Graphic 3">
            <a:extLst>
              <a:ext uri="{FF2B5EF4-FFF2-40B4-BE49-F238E27FC236}">
                <a16:creationId xmlns:a16="http://schemas.microsoft.com/office/drawing/2014/main" id="{AF88019E-F5D6-E659-A6A1-7FF9E60397A6}"/>
              </a:ext>
            </a:extLst>
          </p:cNvPr>
          <p:cNvGrpSpPr/>
          <p:nvPr/>
        </p:nvGrpSpPr>
        <p:grpSpPr>
          <a:xfrm>
            <a:off x="8908411" y="2171175"/>
            <a:ext cx="1989398" cy="4124908"/>
            <a:chOff x="6439158" y="1467232"/>
            <a:chExt cx="1989398" cy="4124908"/>
          </a:xfrm>
        </p:grpSpPr>
        <p:sp>
          <p:nvSpPr>
            <p:cNvPr id="7" name="Freeform: Shape 6">
              <a:extLst>
                <a:ext uri="{FF2B5EF4-FFF2-40B4-BE49-F238E27FC236}">
                  <a16:creationId xmlns:a16="http://schemas.microsoft.com/office/drawing/2014/main" id="{B765AC0F-89B6-F611-0761-989D77713744}"/>
                </a:ext>
              </a:extLst>
            </p:cNvPr>
            <p:cNvSpPr/>
            <p:nvPr/>
          </p:nvSpPr>
          <p:spPr>
            <a:xfrm>
              <a:off x="7588354" y="5065372"/>
              <a:ext cx="303688" cy="524244"/>
            </a:xfrm>
            <a:custGeom>
              <a:avLst/>
              <a:gdLst>
                <a:gd name="connsiteX0" fmla="*/ 198596 w 303688"/>
                <a:gd name="connsiteY0" fmla="*/ 0 h 524244"/>
                <a:gd name="connsiteX1" fmla="*/ 221361 w 303688"/>
                <a:gd name="connsiteY1" fmla="*/ 274320 h 524244"/>
                <a:gd name="connsiteX2" fmla="*/ 301942 w 303688"/>
                <a:gd name="connsiteY2" fmla="*/ 485965 h 524244"/>
                <a:gd name="connsiteX3" fmla="*/ 284922 w 303688"/>
                <a:gd name="connsiteY3" fmla="*/ 522618 h 524244"/>
                <a:gd name="connsiteX4" fmla="*/ 283750 w 303688"/>
                <a:gd name="connsiteY4" fmla="*/ 523018 h 524244"/>
                <a:gd name="connsiteX5" fmla="*/ 283750 w 303688"/>
                <a:gd name="connsiteY5" fmla="*/ 523018 h 524244"/>
                <a:gd name="connsiteX6" fmla="*/ 258413 w 303688"/>
                <a:gd name="connsiteY6" fmla="*/ 518351 h 524244"/>
                <a:gd name="connsiteX7" fmla="*/ 44672 w 303688"/>
                <a:gd name="connsiteY7" fmla="*/ 334804 h 524244"/>
                <a:gd name="connsiteX8" fmla="*/ 0 w 303688"/>
                <a:gd name="connsiteY8" fmla="*/ 43053 h 52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688" h="524244">
                  <a:moveTo>
                    <a:pt x="198596" y="0"/>
                  </a:moveTo>
                  <a:lnTo>
                    <a:pt x="221361" y="274320"/>
                  </a:lnTo>
                  <a:lnTo>
                    <a:pt x="301942" y="485965"/>
                  </a:lnTo>
                  <a:cubicBezTo>
                    <a:pt x="307364" y="500787"/>
                    <a:pt x="299743" y="517196"/>
                    <a:pt x="284922" y="522618"/>
                  </a:cubicBezTo>
                  <a:cubicBezTo>
                    <a:pt x="284534" y="522759"/>
                    <a:pt x="284143" y="522893"/>
                    <a:pt x="283750" y="523018"/>
                  </a:cubicBezTo>
                  <a:lnTo>
                    <a:pt x="283750" y="523018"/>
                  </a:lnTo>
                  <a:cubicBezTo>
                    <a:pt x="275049" y="525687"/>
                    <a:pt x="265593" y="523944"/>
                    <a:pt x="258413" y="518351"/>
                  </a:cubicBezTo>
                  <a:cubicBezTo>
                    <a:pt x="212407" y="482727"/>
                    <a:pt x="46482" y="351854"/>
                    <a:pt x="44672" y="334804"/>
                  </a:cubicBezTo>
                  <a:cubicBezTo>
                    <a:pt x="42291" y="312706"/>
                    <a:pt x="0" y="43053"/>
                    <a:pt x="0" y="43053"/>
                  </a:cubicBezTo>
                  <a:close/>
                </a:path>
              </a:pathLst>
            </a:custGeom>
            <a:solidFill>
              <a:srgbClr val="455A64"/>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D95D5F9D-7D9D-D505-0ED3-A8446031B114}"/>
                </a:ext>
              </a:extLst>
            </p:cNvPr>
            <p:cNvSpPr/>
            <p:nvPr/>
          </p:nvSpPr>
          <p:spPr>
            <a:xfrm>
              <a:off x="7628454" y="5369315"/>
              <a:ext cx="244030" cy="222825"/>
            </a:xfrm>
            <a:custGeom>
              <a:avLst/>
              <a:gdLst>
                <a:gd name="connsiteX0" fmla="*/ 243650 w 244030"/>
                <a:gd name="connsiteY0" fmla="*/ 219075 h 222825"/>
                <a:gd name="connsiteX1" fmla="*/ 0 w 244030"/>
                <a:gd name="connsiteY1" fmla="*/ 0 h 222825"/>
                <a:gd name="connsiteX2" fmla="*/ 2381 w 244030"/>
                <a:gd name="connsiteY2" fmla="*/ 20288 h 222825"/>
                <a:gd name="connsiteX3" fmla="*/ 11906 w 244030"/>
                <a:gd name="connsiteY3" fmla="*/ 44386 h 222825"/>
                <a:gd name="connsiteX4" fmla="*/ 216122 w 244030"/>
                <a:gd name="connsiteY4" fmla="*/ 219456 h 222825"/>
                <a:gd name="connsiteX5" fmla="*/ 244030 w 244030"/>
                <a:gd name="connsiteY5" fmla="*/ 219456 h 22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030" h="222825">
                  <a:moveTo>
                    <a:pt x="243650" y="219075"/>
                  </a:moveTo>
                  <a:lnTo>
                    <a:pt x="0" y="0"/>
                  </a:lnTo>
                  <a:lnTo>
                    <a:pt x="2381" y="20288"/>
                  </a:lnTo>
                  <a:cubicBezTo>
                    <a:pt x="4001" y="31432"/>
                    <a:pt x="4191" y="37433"/>
                    <a:pt x="11906" y="44386"/>
                  </a:cubicBezTo>
                  <a:cubicBezTo>
                    <a:pt x="76604" y="106568"/>
                    <a:pt x="144786" y="165018"/>
                    <a:pt x="216122" y="219456"/>
                  </a:cubicBezTo>
                  <a:cubicBezTo>
                    <a:pt x="223552" y="225266"/>
                    <a:pt x="235172" y="222409"/>
                    <a:pt x="244030" y="219456"/>
                  </a:cubicBezTo>
                  <a:close/>
                </a:path>
              </a:pathLst>
            </a:custGeom>
            <a:solidFill>
              <a:srgbClr val="263238"/>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699DF8F9-7A93-4354-4BCE-DFCFBC615CE4}"/>
                </a:ext>
              </a:extLst>
            </p:cNvPr>
            <p:cNvSpPr/>
            <p:nvPr/>
          </p:nvSpPr>
          <p:spPr>
            <a:xfrm>
              <a:off x="7653099" y="5281690"/>
              <a:ext cx="31783" cy="32030"/>
            </a:xfrm>
            <a:custGeom>
              <a:avLst/>
              <a:gdLst>
                <a:gd name="connsiteX0" fmla="*/ 23361 w 31783"/>
                <a:gd name="connsiteY0" fmla="*/ 1709 h 32030"/>
                <a:gd name="connsiteX1" fmla="*/ 30314 w 31783"/>
                <a:gd name="connsiteY1" fmla="*/ 23331 h 32030"/>
                <a:gd name="connsiteX2" fmla="*/ 8883 w 31783"/>
                <a:gd name="connsiteY2" fmla="*/ 30474 h 32030"/>
                <a:gd name="connsiteX3" fmla="*/ 1644 w 31783"/>
                <a:gd name="connsiteY3" fmla="*/ 7519 h 32030"/>
                <a:gd name="connsiteX4" fmla="*/ 24695 w 31783"/>
                <a:gd name="connsiteY4" fmla="*/ 2566 h 32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83" h="32030">
                  <a:moveTo>
                    <a:pt x="23361" y="1709"/>
                  </a:moveTo>
                  <a:cubicBezTo>
                    <a:pt x="30841" y="6099"/>
                    <a:pt x="33833" y="15404"/>
                    <a:pt x="30314" y="23331"/>
                  </a:cubicBezTo>
                  <a:cubicBezTo>
                    <a:pt x="26217" y="31044"/>
                    <a:pt x="16789" y="34186"/>
                    <a:pt x="8883" y="30474"/>
                  </a:cubicBezTo>
                  <a:cubicBezTo>
                    <a:pt x="921" y="25827"/>
                    <a:pt x="-2212" y="15893"/>
                    <a:pt x="1644" y="7519"/>
                  </a:cubicBezTo>
                  <a:cubicBezTo>
                    <a:pt x="6735" y="-78"/>
                    <a:pt x="16933" y="-2270"/>
                    <a:pt x="24695" y="2566"/>
                  </a:cubicBezTo>
                </a:path>
              </a:pathLst>
            </a:custGeom>
            <a:solidFill>
              <a:srgbClr val="FFFFFF"/>
            </a:solidFill>
            <a:ln w="9525" cap="flat">
              <a:noFill/>
              <a:prstDash val="solid"/>
              <a:miter/>
            </a:ln>
          </p:spPr>
          <p:txBody>
            <a:bodyPr rtlCol="0" anchor="ctr"/>
            <a:lstStyle/>
            <a:p>
              <a:endParaRPr lang="en-ID"/>
            </a:p>
          </p:txBody>
        </p:sp>
        <p:sp>
          <p:nvSpPr>
            <p:cNvPr id="11" name="Freeform: Shape 10">
              <a:extLst>
                <a:ext uri="{FF2B5EF4-FFF2-40B4-BE49-F238E27FC236}">
                  <a16:creationId xmlns:a16="http://schemas.microsoft.com/office/drawing/2014/main" id="{BE90E11B-A7F7-0CDF-D3CC-DED1DE470067}"/>
                </a:ext>
              </a:extLst>
            </p:cNvPr>
            <p:cNvSpPr/>
            <p:nvPr/>
          </p:nvSpPr>
          <p:spPr>
            <a:xfrm>
              <a:off x="7796509" y="5439323"/>
              <a:ext cx="53027" cy="36099"/>
            </a:xfrm>
            <a:custGeom>
              <a:avLst/>
              <a:gdLst>
                <a:gd name="connsiteX0" fmla="*/ 442 w 53027"/>
                <a:gd name="connsiteY0" fmla="*/ 36100 h 36099"/>
                <a:gd name="connsiteX1" fmla="*/ 22159 w 53027"/>
                <a:gd name="connsiteY1" fmla="*/ 12287 h 36099"/>
                <a:gd name="connsiteX2" fmla="*/ 53020 w 53027"/>
                <a:gd name="connsiteY2" fmla="*/ 2762 h 36099"/>
                <a:gd name="connsiteX3" fmla="*/ 43019 w 53027"/>
                <a:gd name="connsiteY3" fmla="*/ 0 h 36099"/>
                <a:gd name="connsiteX4" fmla="*/ 2252 w 53027"/>
                <a:gd name="connsiteY4" fmla="*/ 25718 h 36099"/>
                <a:gd name="connsiteX5" fmla="*/ 442 w 53027"/>
                <a:gd name="connsiteY5" fmla="*/ 36100 h 36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027" h="36099">
                  <a:moveTo>
                    <a:pt x="442" y="36100"/>
                  </a:moveTo>
                  <a:cubicBezTo>
                    <a:pt x="6075" y="26834"/>
                    <a:pt x="13450" y="18747"/>
                    <a:pt x="22159" y="12287"/>
                  </a:cubicBezTo>
                  <a:cubicBezTo>
                    <a:pt x="37304" y="2762"/>
                    <a:pt x="52830" y="4667"/>
                    <a:pt x="53020" y="2762"/>
                  </a:cubicBezTo>
                  <a:cubicBezTo>
                    <a:pt x="53211" y="857"/>
                    <a:pt x="49496" y="286"/>
                    <a:pt x="43019" y="0"/>
                  </a:cubicBezTo>
                  <a:cubicBezTo>
                    <a:pt x="25608" y="-5"/>
                    <a:pt x="9746" y="10001"/>
                    <a:pt x="2252" y="25718"/>
                  </a:cubicBezTo>
                  <a:cubicBezTo>
                    <a:pt x="-319" y="31909"/>
                    <a:pt x="-319" y="36004"/>
                    <a:pt x="442" y="36100"/>
                  </a:cubicBezTo>
                  <a:close/>
                </a:path>
              </a:pathLst>
            </a:custGeom>
            <a:solidFill>
              <a:srgbClr val="263238"/>
            </a:solidFill>
            <a:ln w="9525" cap="flat">
              <a:noFill/>
              <a:prstDash val="solid"/>
              <a:miter/>
            </a:ln>
          </p:spPr>
          <p:txBody>
            <a:bodyPr rtlCol="0" anchor="ctr"/>
            <a:lstStyle/>
            <a:p>
              <a:endParaRPr lang="en-ID"/>
            </a:p>
          </p:txBody>
        </p:sp>
        <p:sp>
          <p:nvSpPr>
            <p:cNvPr id="12" name="Freeform: Shape 11">
              <a:extLst>
                <a:ext uri="{FF2B5EF4-FFF2-40B4-BE49-F238E27FC236}">
                  <a16:creationId xmlns:a16="http://schemas.microsoft.com/office/drawing/2014/main" id="{43AB8A51-4A7E-705F-C693-0DB77ED21334}"/>
                </a:ext>
              </a:extLst>
            </p:cNvPr>
            <p:cNvSpPr/>
            <p:nvPr/>
          </p:nvSpPr>
          <p:spPr>
            <a:xfrm>
              <a:off x="7820080" y="5486579"/>
              <a:ext cx="49570" cy="23497"/>
            </a:xfrm>
            <a:custGeom>
              <a:avLst/>
              <a:gdLst>
                <a:gd name="connsiteX0" fmla="*/ 208 w 49570"/>
                <a:gd name="connsiteY0" fmla="*/ 23420 h 23497"/>
                <a:gd name="connsiteX1" fmla="*/ 23163 w 49570"/>
                <a:gd name="connsiteY1" fmla="*/ 9133 h 23497"/>
                <a:gd name="connsiteX2" fmla="*/ 49547 w 49570"/>
                <a:gd name="connsiteY2" fmla="*/ 2846 h 23497"/>
                <a:gd name="connsiteX3" fmla="*/ 20972 w 49570"/>
                <a:gd name="connsiteY3" fmla="*/ 3513 h 23497"/>
                <a:gd name="connsiteX4" fmla="*/ 208 w 49570"/>
                <a:gd name="connsiteY4" fmla="*/ 23420 h 23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70" h="23497">
                  <a:moveTo>
                    <a:pt x="208" y="23420"/>
                  </a:moveTo>
                  <a:cubicBezTo>
                    <a:pt x="1636" y="24468"/>
                    <a:pt x="9733" y="14657"/>
                    <a:pt x="23163" y="9133"/>
                  </a:cubicBezTo>
                  <a:cubicBezTo>
                    <a:pt x="31814" y="6476"/>
                    <a:pt x="40627" y="4376"/>
                    <a:pt x="49547" y="2846"/>
                  </a:cubicBezTo>
                  <a:cubicBezTo>
                    <a:pt x="50214" y="1322"/>
                    <a:pt x="36403" y="-3059"/>
                    <a:pt x="20972" y="3513"/>
                  </a:cubicBezTo>
                  <a:cubicBezTo>
                    <a:pt x="5542" y="10085"/>
                    <a:pt x="-1316" y="22849"/>
                    <a:pt x="208" y="23420"/>
                  </a:cubicBezTo>
                  <a:close/>
                </a:path>
              </a:pathLst>
            </a:custGeom>
            <a:solidFill>
              <a:srgbClr val="263238"/>
            </a:solidFill>
            <a:ln w="9525" cap="flat">
              <a:noFill/>
              <a:prstDash val="solid"/>
              <a:miter/>
            </a:ln>
          </p:spPr>
          <p:txBody>
            <a:bodyPr rtlCol="0" anchor="ctr"/>
            <a:lstStyle/>
            <a:p>
              <a:endParaRPr lang="en-ID"/>
            </a:p>
          </p:txBody>
        </p:sp>
        <p:sp>
          <p:nvSpPr>
            <p:cNvPr id="13" name="Freeform: Shape 12">
              <a:extLst>
                <a:ext uri="{FF2B5EF4-FFF2-40B4-BE49-F238E27FC236}">
                  <a16:creationId xmlns:a16="http://schemas.microsoft.com/office/drawing/2014/main" id="{5AD6F5AC-F9F5-8742-1846-B2D4E6176A53}"/>
                </a:ext>
              </a:extLst>
            </p:cNvPr>
            <p:cNvSpPr/>
            <p:nvPr/>
          </p:nvSpPr>
          <p:spPr>
            <a:xfrm>
              <a:off x="7755742" y="5392752"/>
              <a:ext cx="73785" cy="39679"/>
            </a:xfrm>
            <a:custGeom>
              <a:avLst/>
              <a:gdLst>
                <a:gd name="connsiteX0" fmla="*/ 157 w 73785"/>
                <a:gd name="connsiteY0" fmla="*/ 39619 h 39679"/>
                <a:gd name="connsiteX1" fmla="*/ 34161 w 73785"/>
                <a:gd name="connsiteY1" fmla="*/ 15044 h 39679"/>
                <a:gd name="connsiteX2" fmla="*/ 73785 w 73785"/>
                <a:gd name="connsiteY2" fmla="*/ 1233 h 39679"/>
                <a:gd name="connsiteX3" fmla="*/ 31399 w 73785"/>
                <a:gd name="connsiteY3" fmla="*/ 9710 h 39679"/>
                <a:gd name="connsiteX4" fmla="*/ 157 w 73785"/>
                <a:gd name="connsiteY4" fmla="*/ 39619 h 39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785" h="39679">
                  <a:moveTo>
                    <a:pt x="157" y="39619"/>
                  </a:moveTo>
                  <a:cubicBezTo>
                    <a:pt x="1586" y="40762"/>
                    <a:pt x="13587" y="25522"/>
                    <a:pt x="34161" y="15044"/>
                  </a:cubicBezTo>
                  <a:cubicBezTo>
                    <a:pt x="54735" y="4567"/>
                    <a:pt x="73880" y="3138"/>
                    <a:pt x="73785" y="1233"/>
                  </a:cubicBezTo>
                  <a:cubicBezTo>
                    <a:pt x="73690" y="-672"/>
                    <a:pt x="53306" y="-1910"/>
                    <a:pt x="31399" y="9710"/>
                  </a:cubicBezTo>
                  <a:cubicBezTo>
                    <a:pt x="9491" y="21331"/>
                    <a:pt x="-1463" y="38952"/>
                    <a:pt x="157" y="39619"/>
                  </a:cubicBezTo>
                  <a:close/>
                </a:path>
              </a:pathLst>
            </a:custGeom>
            <a:solidFill>
              <a:srgbClr val="263238"/>
            </a:solidFill>
            <a:ln w="9525" cap="flat">
              <a:noFill/>
              <a:prstDash val="solid"/>
              <a:miter/>
            </a:ln>
          </p:spPr>
          <p:txBody>
            <a:bodyPr rtlCol="0" anchor="ctr"/>
            <a:lstStyle/>
            <a:p>
              <a:endParaRPr lang="en-ID"/>
            </a:p>
          </p:txBody>
        </p:sp>
        <p:sp>
          <p:nvSpPr>
            <p:cNvPr id="16" name="Freeform: Shape 15">
              <a:extLst>
                <a:ext uri="{FF2B5EF4-FFF2-40B4-BE49-F238E27FC236}">
                  <a16:creationId xmlns:a16="http://schemas.microsoft.com/office/drawing/2014/main" id="{5648F04E-ADFA-5DC4-1D17-275F58A89573}"/>
                </a:ext>
              </a:extLst>
            </p:cNvPr>
            <p:cNvSpPr/>
            <p:nvPr/>
          </p:nvSpPr>
          <p:spPr>
            <a:xfrm>
              <a:off x="7741661" y="5333072"/>
              <a:ext cx="71108" cy="16647"/>
            </a:xfrm>
            <a:custGeom>
              <a:avLst/>
              <a:gdLst>
                <a:gd name="connsiteX0" fmla="*/ 46 w 71108"/>
                <a:gd name="connsiteY0" fmla="*/ 16431 h 16647"/>
                <a:gd name="connsiteX1" fmla="*/ 35002 w 71108"/>
                <a:gd name="connsiteY1" fmla="*/ 6906 h 16647"/>
                <a:gd name="connsiteX2" fmla="*/ 71102 w 71108"/>
                <a:gd name="connsiteY2" fmla="*/ 5477 h 16647"/>
                <a:gd name="connsiteX3" fmla="*/ 34145 w 71108"/>
                <a:gd name="connsiteY3" fmla="*/ 905 h 16647"/>
                <a:gd name="connsiteX4" fmla="*/ 46 w 71108"/>
                <a:gd name="connsiteY4" fmla="*/ 16431 h 16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08" h="16647">
                  <a:moveTo>
                    <a:pt x="46" y="16431"/>
                  </a:moveTo>
                  <a:cubicBezTo>
                    <a:pt x="998" y="18050"/>
                    <a:pt x="15476" y="10145"/>
                    <a:pt x="35002" y="6906"/>
                  </a:cubicBezTo>
                  <a:cubicBezTo>
                    <a:pt x="54529" y="3668"/>
                    <a:pt x="70721" y="6906"/>
                    <a:pt x="71102" y="5477"/>
                  </a:cubicBezTo>
                  <a:cubicBezTo>
                    <a:pt x="71483" y="4049"/>
                    <a:pt x="55195" y="-2333"/>
                    <a:pt x="34145" y="905"/>
                  </a:cubicBezTo>
                  <a:cubicBezTo>
                    <a:pt x="13095" y="4144"/>
                    <a:pt x="-907" y="15574"/>
                    <a:pt x="46" y="16431"/>
                  </a:cubicBezTo>
                  <a:close/>
                </a:path>
              </a:pathLst>
            </a:custGeom>
            <a:solidFill>
              <a:srgbClr val="263238"/>
            </a:solidFill>
            <a:ln w="9525" cap="flat">
              <a:noFill/>
              <a:prstDash val="solid"/>
              <a:miter/>
            </a:ln>
          </p:spPr>
          <p:txBody>
            <a:bodyPr rtlCol="0" anchor="ctr"/>
            <a:lstStyle/>
            <a:p>
              <a:endParaRPr lang="en-ID"/>
            </a:p>
          </p:txBody>
        </p:sp>
        <p:sp>
          <p:nvSpPr>
            <p:cNvPr id="22" name="Freeform: Shape 21">
              <a:extLst>
                <a:ext uri="{FF2B5EF4-FFF2-40B4-BE49-F238E27FC236}">
                  <a16:creationId xmlns:a16="http://schemas.microsoft.com/office/drawing/2014/main" id="{DE589428-947F-F0E2-2AFA-EC522CDDB3AD}"/>
                </a:ext>
              </a:extLst>
            </p:cNvPr>
            <p:cNvSpPr/>
            <p:nvPr/>
          </p:nvSpPr>
          <p:spPr>
            <a:xfrm>
              <a:off x="7732988" y="5252468"/>
              <a:ext cx="73491" cy="16883"/>
            </a:xfrm>
            <a:custGeom>
              <a:avLst/>
              <a:gdLst>
                <a:gd name="connsiteX0" fmla="*/ 51 w 73491"/>
                <a:gd name="connsiteY0" fmla="*/ 16739 h 16883"/>
                <a:gd name="connsiteX1" fmla="*/ 36151 w 73491"/>
                <a:gd name="connsiteY1" fmla="*/ 6262 h 16883"/>
                <a:gd name="connsiteX2" fmla="*/ 73393 w 73491"/>
                <a:gd name="connsiteY2" fmla="*/ 11500 h 16883"/>
                <a:gd name="connsiteX3" fmla="*/ 63868 w 73491"/>
                <a:gd name="connsiteY3" fmla="*/ 4833 h 16883"/>
                <a:gd name="connsiteX4" fmla="*/ 35865 w 73491"/>
                <a:gd name="connsiteY4" fmla="*/ 166 h 16883"/>
                <a:gd name="connsiteX5" fmla="*/ 8719 w 73491"/>
                <a:gd name="connsiteY5" fmla="*/ 8738 h 16883"/>
                <a:gd name="connsiteX6" fmla="*/ 51 w 73491"/>
                <a:gd name="connsiteY6" fmla="*/ 16739 h 16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91" h="16883">
                  <a:moveTo>
                    <a:pt x="51" y="16739"/>
                  </a:moveTo>
                  <a:cubicBezTo>
                    <a:pt x="1004" y="18263"/>
                    <a:pt x="15291" y="7214"/>
                    <a:pt x="36151" y="6262"/>
                  </a:cubicBezTo>
                  <a:cubicBezTo>
                    <a:pt x="57010" y="5309"/>
                    <a:pt x="72631" y="13120"/>
                    <a:pt x="73393" y="11500"/>
                  </a:cubicBezTo>
                  <a:cubicBezTo>
                    <a:pt x="74156" y="9881"/>
                    <a:pt x="70441" y="7786"/>
                    <a:pt x="63868" y="4833"/>
                  </a:cubicBezTo>
                  <a:cubicBezTo>
                    <a:pt x="55044" y="1053"/>
                    <a:pt x="45439" y="-548"/>
                    <a:pt x="35865" y="166"/>
                  </a:cubicBezTo>
                  <a:cubicBezTo>
                    <a:pt x="26268" y="851"/>
                    <a:pt x="16968" y="3788"/>
                    <a:pt x="8719" y="8738"/>
                  </a:cubicBezTo>
                  <a:cubicBezTo>
                    <a:pt x="2432" y="12643"/>
                    <a:pt x="-425" y="16168"/>
                    <a:pt x="51" y="16739"/>
                  </a:cubicBezTo>
                  <a:close/>
                </a:path>
              </a:pathLst>
            </a:custGeom>
            <a:solidFill>
              <a:srgbClr val="263238"/>
            </a:solidFill>
            <a:ln w="9525" cap="flat">
              <a:noFill/>
              <a:prstDash val="solid"/>
              <a:miter/>
            </a:ln>
          </p:spPr>
          <p:txBody>
            <a:bodyPr rtlCol="0" anchor="ctr"/>
            <a:lstStyle/>
            <a:p>
              <a:endParaRPr lang="en-ID"/>
            </a:p>
          </p:txBody>
        </p:sp>
        <p:sp>
          <p:nvSpPr>
            <p:cNvPr id="23" name="Freeform: Shape 22">
              <a:extLst>
                <a:ext uri="{FF2B5EF4-FFF2-40B4-BE49-F238E27FC236}">
                  <a16:creationId xmlns:a16="http://schemas.microsoft.com/office/drawing/2014/main" id="{49035A22-F715-4FEB-3678-2EA28DBA2589}"/>
                </a:ext>
              </a:extLst>
            </p:cNvPr>
            <p:cNvSpPr/>
            <p:nvPr/>
          </p:nvSpPr>
          <p:spPr>
            <a:xfrm>
              <a:off x="7724303" y="5192911"/>
              <a:ext cx="82518" cy="50959"/>
            </a:xfrm>
            <a:custGeom>
              <a:avLst/>
              <a:gdLst>
                <a:gd name="connsiteX0" fmla="*/ 42740 w 82518"/>
                <a:gd name="connsiteY0" fmla="*/ 50960 h 50959"/>
                <a:gd name="connsiteX1" fmla="*/ 41978 w 82518"/>
                <a:gd name="connsiteY1" fmla="*/ 40578 h 50959"/>
                <a:gd name="connsiteX2" fmla="*/ 30929 w 82518"/>
                <a:gd name="connsiteY2" fmla="*/ 14289 h 50959"/>
                <a:gd name="connsiteX3" fmla="*/ 15594 w 82518"/>
                <a:gd name="connsiteY3" fmla="*/ 573 h 50959"/>
                <a:gd name="connsiteX4" fmla="*/ 3211 w 82518"/>
                <a:gd name="connsiteY4" fmla="*/ 4383 h 50959"/>
                <a:gd name="connsiteX5" fmla="*/ 163 w 82518"/>
                <a:gd name="connsiteY5" fmla="*/ 17241 h 50959"/>
                <a:gd name="connsiteX6" fmla="*/ 38835 w 82518"/>
                <a:gd name="connsiteY6" fmla="*/ 50198 h 50959"/>
                <a:gd name="connsiteX7" fmla="*/ 81411 w 82518"/>
                <a:gd name="connsiteY7" fmla="*/ 21623 h 50959"/>
                <a:gd name="connsiteX8" fmla="*/ 80744 w 82518"/>
                <a:gd name="connsiteY8" fmla="*/ 8288 h 50959"/>
                <a:gd name="connsiteX9" fmla="*/ 68552 w 82518"/>
                <a:gd name="connsiteY9" fmla="*/ 3716 h 50959"/>
                <a:gd name="connsiteX10" fmla="*/ 51503 w 82518"/>
                <a:gd name="connsiteY10" fmla="*/ 14955 h 50959"/>
                <a:gd name="connsiteX11" fmla="*/ 35120 w 82518"/>
                <a:gd name="connsiteY11" fmla="*/ 38196 h 50959"/>
                <a:gd name="connsiteX12" fmla="*/ 31881 w 82518"/>
                <a:gd name="connsiteY12" fmla="*/ 47721 h 50959"/>
                <a:gd name="connsiteX13" fmla="*/ 54455 w 82518"/>
                <a:gd name="connsiteY13" fmla="*/ 17718 h 50959"/>
                <a:gd name="connsiteX14" fmla="*/ 69505 w 82518"/>
                <a:gd name="connsiteY14" fmla="*/ 8193 h 50959"/>
                <a:gd name="connsiteX15" fmla="*/ 76172 w 82518"/>
                <a:gd name="connsiteY15" fmla="*/ 10669 h 50959"/>
                <a:gd name="connsiteX16" fmla="*/ 76172 w 82518"/>
                <a:gd name="connsiteY16" fmla="*/ 19432 h 50959"/>
                <a:gd name="connsiteX17" fmla="*/ 39025 w 82518"/>
                <a:gd name="connsiteY17" fmla="*/ 44102 h 50959"/>
                <a:gd name="connsiteX18" fmla="*/ 5783 w 82518"/>
                <a:gd name="connsiteY18" fmla="*/ 16575 h 50959"/>
                <a:gd name="connsiteX19" fmla="*/ 7497 w 82518"/>
                <a:gd name="connsiteY19" fmla="*/ 7526 h 50959"/>
                <a:gd name="connsiteX20" fmla="*/ 14355 w 82518"/>
                <a:gd name="connsiteY20" fmla="*/ 5240 h 50959"/>
                <a:gd name="connsiteX21" fmla="*/ 27500 w 82518"/>
                <a:gd name="connsiteY21" fmla="*/ 16670 h 50959"/>
                <a:gd name="connsiteX22" fmla="*/ 42740 w 82518"/>
                <a:gd name="connsiteY22" fmla="*/ 50960 h 5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2518" h="50959">
                  <a:moveTo>
                    <a:pt x="42740" y="50960"/>
                  </a:moveTo>
                  <a:cubicBezTo>
                    <a:pt x="43280" y="47486"/>
                    <a:pt x="43020" y="43935"/>
                    <a:pt x="41978" y="40578"/>
                  </a:cubicBezTo>
                  <a:cubicBezTo>
                    <a:pt x="40111" y="31157"/>
                    <a:pt x="36353" y="22214"/>
                    <a:pt x="30929" y="14289"/>
                  </a:cubicBezTo>
                  <a:cubicBezTo>
                    <a:pt x="27455" y="8162"/>
                    <a:pt x="22068" y="3344"/>
                    <a:pt x="15594" y="573"/>
                  </a:cubicBezTo>
                  <a:cubicBezTo>
                    <a:pt x="11076" y="-933"/>
                    <a:pt x="6100" y="598"/>
                    <a:pt x="3211" y="4383"/>
                  </a:cubicBezTo>
                  <a:cubicBezTo>
                    <a:pt x="645" y="8147"/>
                    <a:pt x="-441" y="12726"/>
                    <a:pt x="163" y="17241"/>
                  </a:cubicBezTo>
                  <a:cubicBezTo>
                    <a:pt x="3493" y="36073"/>
                    <a:pt x="19713" y="49897"/>
                    <a:pt x="38835" y="50198"/>
                  </a:cubicBezTo>
                  <a:cubicBezTo>
                    <a:pt x="57496" y="50147"/>
                    <a:pt x="74293" y="38873"/>
                    <a:pt x="81411" y="21623"/>
                  </a:cubicBezTo>
                  <a:cubicBezTo>
                    <a:pt x="83093" y="17285"/>
                    <a:pt x="82850" y="12436"/>
                    <a:pt x="80744" y="8288"/>
                  </a:cubicBezTo>
                  <a:cubicBezTo>
                    <a:pt x="78126" y="4251"/>
                    <a:pt x="73180" y="2397"/>
                    <a:pt x="68552" y="3716"/>
                  </a:cubicBezTo>
                  <a:cubicBezTo>
                    <a:pt x="61952" y="5841"/>
                    <a:pt x="56057" y="9727"/>
                    <a:pt x="51503" y="14955"/>
                  </a:cubicBezTo>
                  <a:cubicBezTo>
                    <a:pt x="44699" y="21663"/>
                    <a:pt x="39151" y="29534"/>
                    <a:pt x="35120" y="38196"/>
                  </a:cubicBezTo>
                  <a:cubicBezTo>
                    <a:pt x="33410" y="41121"/>
                    <a:pt x="32308" y="44360"/>
                    <a:pt x="31881" y="47721"/>
                  </a:cubicBezTo>
                  <a:cubicBezTo>
                    <a:pt x="37889" y="36664"/>
                    <a:pt x="45496" y="26554"/>
                    <a:pt x="54455" y="17718"/>
                  </a:cubicBezTo>
                  <a:cubicBezTo>
                    <a:pt x="58625" y="13369"/>
                    <a:pt x="63790" y="10100"/>
                    <a:pt x="69505" y="8193"/>
                  </a:cubicBezTo>
                  <a:cubicBezTo>
                    <a:pt x="72031" y="7437"/>
                    <a:pt x="74752" y="8448"/>
                    <a:pt x="76172" y="10669"/>
                  </a:cubicBezTo>
                  <a:cubicBezTo>
                    <a:pt x="77466" y="13447"/>
                    <a:pt x="77466" y="16654"/>
                    <a:pt x="76172" y="19432"/>
                  </a:cubicBezTo>
                  <a:cubicBezTo>
                    <a:pt x="69705" y="34234"/>
                    <a:pt x="55176" y="43883"/>
                    <a:pt x="39025" y="44102"/>
                  </a:cubicBezTo>
                  <a:cubicBezTo>
                    <a:pt x="22888" y="43783"/>
                    <a:pt x="9105" y="32370"/>
                    <a:pt x="5783" y="16575"/>
                  </a:cubicBezTo>
                  <a:cubicBezTo>
                    <a:pt x="5302" y="13451"/>
                    <a:pt x="5907" y="10257"/>
                    <a:pt x="7497" y="7526"/>
                  </a:cubicBezTo>
                  <a:cubicBezTo>
                    <a:pt x="9055" y="5370"/>
                    <a:pt x="11816" y="4449"/>
                    <a:pt x="14355" y="5240"/>
                  </a:cubicBezTo>
                  <a:cubicBezTo>
                    <a:pt x="19793" y="7631"/>
                    <a:pt x="24376" y="11617"/>
                    <a:pt x="27500" y="16670"/>
                  </a:cubicBezTo>
                  <a:cubicBezTo>
                    <a:pt x="34602" y="27090"/>
                    <a:pt x="39765" y="38706"/>
                    <a:pt x="42740" y="50960"/>
                  </a:cubicBezTo>
                  <a:close/>
                </a:path>
              </a:pathLst>
            </a:custGeom>
            <a:solidFill>
              <a:srgbClr val="263238"/>
            </a:solidFill>
            <a:ln w="9525" cap="flat">
              <a:noFill/>
              <a:prstDash val="solid"/>
              <a:miter/>
            </a:ln>
          </p:spPr>
          <p:txBody>
            <a:bodyPr rtlCol="0" anchor="ctr"/>
            <a:lstStyle/>
            <a:p>
              <a:endParaRPr lang="en-ID"/>
            </a:p>
          </p:txBody>
        </p:sp>
        <p:sp>
          <p:nvSpPr>
            <p:cNvPr id="24" name="Freeform: Shape 23">
              <a:extLst>
                <a:ext uri="{FF2B5EF4-FFF2-40B4-BE49-F238E27FC236}">
                  <a16:creationId xmlns:a16="http://schemas.microsoft.com/office/drawing/2014/main" id="{F21DE87C-4A8B-09C9-DC6D-35D7A58CF3A9}"/>
                </a:ext>
              </a:extLst>
            </p:cNvPr>
            <p:cNvSpPr/>
            <p:nvPr/>
          </p:nvSpPr>
          <p:spPr>
            <a:xfrm>
              <a:off x="6912745" y="5077183"/>
              <a:ext cx="450913" cy="366045"/>
            </a:xfrm>
            <a:custGeom>
              <a:avLst/>
              <a:gdLst>
                <a:gd name="connsiteX0" fmla="*/ 224790 w 450913"/>
                <a:gd name="connsiteY0" fmla="*/ 2381 h 366045"/>
                <a:gd name="connsiteX1" fmla="*/ 234887 w 450913"/>
                <a:gd name="connsiteY1" fmla="*/ 234601 h 366045"/>
                <a:gd name="connsiteX2" fmla="*/ 0 w 450913"/>
                <a:gd name="connsiteY2" fmla="*/ 366046 h 366045"/>
                <a:gd name="connsiteX3" fmla="*/ 450914 w 450913"/>
                <a:gd name="connsiteY3" fmla="*/ 362521 h 366045"/>
                <a:gd name="connsiteX4" fmla="*/ 449961 w 450913"/>
                <a:gd name="connsiteY4" fmla="*/ 0 h 366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913" h="366045">
                  <a:moveTo>
                    <a:pt x="224790" y="2381"/>
                  </a:moveTo>
                  <a:lnTo>
                    <a:pt x="234887" y="234601"/>
                  </a:lnTo>
                  <a:cubicBezTo>
                    <a:pt x="234887" y="234601"/>
                    <a:pt x="2286" y="322897"/>
                    <a:pt x="0" y="366046"/>
                  </a:cubicBezTo>
                  <a:lnTo>
                    <a:pt x="450914" y="362521"/>
                  </a:lnTo>
                  <a:lnTo>
                    <a:pt x="449961" y="0"/>
                  </a:lnTo>
                  <a:close/>
                </a:path>
              </a:pathLst>
            </a:custGeom>
            <a:solidFill>
              <a:srgbClr val="455A64"/>
            </a:solidFill>
            <a:ln w="9525" cap="flat">
              <a:noFill/>
              <a:prstDash val="solid"/>
              <a:miter/>
            </a:ln>
          </p:spPr>
          <p:txBody>
            <a:bodyPr rtlCol="0" anchor="ctr"/>
            <a:lstStyle/>
            <a:p>
              <a:endParaRPr lang="en-ID"/>
            </a:p>
          </p:txBody>
        </p:sp>
        <p:sp>
          <p:nvSpPr>
            <p:cNvPr id="25" name="Freeform: Shape 24">
              <a:extLst>
                <a:ext uri="{FF2B5EF4-FFF2-40B4-BE49-F238E27FC236}">
                  <a16:creationId xmlns:a16="http://schemas.microsoft.com/office/drawing/2014/main" id="{DAB674EA-0F6B-4315-F7E1-F771411283F1}"/>
                </a:ext>
              </a:extLst>
            </p:cNvPr>
            <p:cNvSpPr/>
            <p:nvPr/>
          </p:nvSpPr>
          <p:spPr>
            <a:xfrm>
              <a:off x="7265256" y="5291062"/>
              <a:ext cx="34903" cy="34599"/>
            </a:xfrm>
            <a:custGeom>
              <a:avLst/>
              <a:gdLst>
                <a:gd name="connsiteX0" fmla="*/ 21726 w 34903"/>
                <a:gd name="connsiteY0" fmla="*/ 433 h 34599"/>
                <a:gd name="connsiteX1" fmla="*/ 34585 w 34903"/>
                <a:gd name="connsiteY1" fmla="*/ 21293 h 34599"/>
                <a:gd name="connsiteX2" fmla="*/ 14011 w 34903"/>
                <a:gd name="connsiteY2" fmla="*/ 34247 h 34599"/>
                <a:gd name="connsiteX3" fmla="*/ 391 w 34903"/>
                <a:gd name="connsiteY3" fmla="*/ 12054 h 34599"/>
                <a:gd name="connsiteX4" fmla="*/ 23346 w 34903"/>
                <a:gd name="connsiteY4" fmla="*/ 910 h 34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3" h="34599">
                  <a:moveTo>
                    <a:pt x="21726" y="433"/>
                  </a:moveTo>
                  <a:cubicBezTo>
                    <a:pt x="30755" y="3025"/>
                    <a:pt x="36327" y="12063"/>
                    <a:pt x="34585" y="21293"/>
                  </a:cubicBezTo>
                  <a:cubicBezTo>
                    <a:pt x="32281" y="30408"/>
                    <a:pt x="23227" y="36109"/>
                    <a:pt x="14011" y="34247"/>
                  </a:cubicBezTo>
                  <a:cubicBezTo>
                    <a:pt x="4334" y="31591"/>
                    <a:pt x="-1623" y="21884"/>
                    <a:pt x="391" y="12054"/>
                  </a:cubicBezTo>
                  <a:cubicBezTo>
                    <a:pt x="3798" y="2769"/>
                    <a:pt x="13942" y="-2156"/>
                    <a:pt x="23346" y="910"/>
                  </a:cubicBezTo>
                </a:path>
              </a:pathLst>
            </a:custGeom>
            <a:solidFill>
              <a:srgbClr val="E0E0E0"/>
            </a:solidFill>
            <a:ln w="9525" cap="flat">
              <a:noFill/>
              <a:prstDash val="solid"/>
              <a:miter/>
            </a:ln>
          </p:spPr>
          <p:txBody>
            <a:bodyPr rtlCol="0" anchor="ctr"/>
            <a:lstStyle/>
            <a:p>
              <a:endParaRPr lang="en-ID"/>
            </a:p>
          </p:txBody>
        </p:sp>
        <p:sp>
          <p:nvSpPr>
            <p:cNvPr id="26" name="Freeform: Shape 25">
              <a:extLst>
                <a:ext uri="{FF2B5EF4-FFF2-40B4-BE49-F238E27FC236}">
                  <a16:creationId xmlns:a16="http://schemas.microsoft.com/office/drawing/2014/main" id="{6DCE1E19-86EE-6E10-3D7B-21E3286453E2}"/>
                </a:ext>
              </a:extLst>
            </p:cNvPr>
            <p:cNvSpPr/>
            <p:nvPr/>
          </p:nvSpPr>
          <p:spPr>
            <a:xfrm>
              <a:off x="6912549" y="5403129"/>
              <a:ext cx="451110" cy="40100"/>
            </a:xfrm>
            <a:custGeom>
              <a:avLst/>
              <a:gdLst>
                <a:gd name="connsiteX0" fmla="*/ 451111 w 451110"/>
                <a:gd name="connsiteY0" fmla="*/ 36576 h 40100"/>
                <a:gd name="connsiteX1" fmla="*/ 449586 w 451110"/>
                <a:gd name="connsiteY1" fmla="*/ 0 h 40100"/>
                <a:gd name="connsiteX2" fmla="*/ 17818 w 451110"/>
                <a:gd name="connsiteY2" fmla="*/ 17050 h 40100"/>
                <a:gd name="connsiteX3" fmla="*/ 197 w 451110"/>
                <a:gd name="connsiteY3" fmla="*/ 40100 h 40100"/>
              </a:gdLst>
              <a:ahLst/>
              <a:cxnLst>
                <a:cxn ang="0">
                  <a:pos x="connsiteX0" y="connsiteY0"/>
                </a:cxn>
                <a:cxn ang="0">
                  <a:pos x="connsiteX1" y="connsiteY1"/>
                </a:cxn>
                <a:cxn ang="0">
                  <a:pos x="connsiteX2" y="connsiteY2"/>
                </a:cxn>
                <a:cxn ang="0">
                  <a:pos x="connsiteX3" y="connsiteY3"/>
                </a:cxn>
              </a:cxnLst>
              <a:rect l="l" t="t" r="r" b="b"/>
              <a:pathLst>
                <a:path w="451110" h="40100">
                  <a:moveTo>
                    <a:pt x="451111" y="36576"/>
                  </a:moveTo>
                  <a:lnTo>
                    <a:pt x="449586" y="0"/>
                  </a:lnTo>
                  <a:lnTo>
                    <a:pt x="17818" y="17050"/>
                  </a:lnTo>
                  <a:cubicBezTo>
                    <a:pt x="17818" y="17050"/>
                    <a:pt x="-2184" y="26003"/>
                    <a:pt x="197" y="40100"/>
                  </a:cubicBezTo>
                  <a:close/>
                </a:path>
              </a:pathLst>
            </a:custGeom>
            <a:solidFill>
              <a:srgbClr val="263238"/>
            </a:solidFill>
            <a:ln w="9525" cap="flat">
              <a:noFill/>
              <a:prstDash val="solid"/>
              <a:miter/>
            </a:ln>
          </p:spPr>
          <p:txBody>
            <a:bodyPr rtlCol="0" anchor="ctr"/>
            <a:lstStyle/>
            <a:p>
              <a:endParaRPr lang="en-ID"/>
            </a:p>
          </p:txBody>
        </p:sp>
        <p:sp>
          <p:nvSpPr>
            <p:cNvPr id="27" name="Freeform: Shape 26">
              <a:extLst>
                <a:ext uri="{FF2B5EF4-FFF2-40B4-BE49-F238E27FC236}">
                  <a16:creationId xmlns:a16="http://schemas.microsoft.com/office/drawing/2014/main" id="{28FE3ADD-BD18-5D99-5CAF-48B8256975B3}"/>
                </a:ext>
              </a:extLst>
            </p:cNvPr>
            <p:cNvSpPr/>
            <p:nvPr/>
          </p:nvSpPr>
          <p:spPr>
            <a:xfrm>
              <a:off x="7140285" y="5307533"/>
              <a:ext cx="41703" cy="27547"/>
            </a:xfrm>
            <a:custGeom>
              <a:avLst/>
              <a:gdLst>
                <a:gd name="connsiteX0" fmla="*/ 12 w 41703"/>
                <a:gd name="connsiteY0" fmla="*/ 2060 h 27547"/>
                <a:gd name="connsiteX1" fmla="*/ 22015 w 41703"/>
                <a:gd name="connsiteY1" fmla="*/ 12156 h 27547"/>
                <a:gd name="connsiteX2" fmla="*/ 41065 w 41703"/>
                <a:gd name="connsiteY2" fmla="*/ 27492 h 27547"/>
                <a:gd name="connsiteX3" fmla="*/ 26397 w 41703"/>
                <a:gd name="connsiteY3" fmla="*/ 5680 h 27547"/>
                <a:gd name="connsiteX4" fmla="*/ 12 w 41703"/>
                <a:gd name="connsiteY4" fmla="*/ 2060 h 27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03" h="27547">
                  <a:moveTo>
                    <a:pt x="12" y="2060"/>
                  </a:moveTo>
                  <a:cubicBezTo>
                    <a:pt x="12" y="4251"/>
                    <a:pt x="11156" y="5108"/>
                    <a:pt x="22015" y="12156"/>
                  </a:cubicBezTo>
                  <a:cubicBezTo>
                    <a:pt x="32874" y="19205"/>
                    <a:pt x="38779" y="28349"/>
                    <a:pt x="41065" y="27492"/>
                  </a:cubicBezTo>
                  <a:cubicBezTo>
                    <a:pt x="43351" y="26635"/>
                    <a:pt x="39731" y="13871"/>
                    <a:pt x="26397" y="5680"/>
                  </a:cubicBezTo>
                  <a:cubicBezTo>
                    <a:pt x="13062" y="-2512"/>
                    <a:pt x="-464" y="-36"/>
                    <a:pt x="12" y="2060"/>
                  </a:cubicBezTo>
                  <a:close/>
                </a:path>
              </a:pathLst>
            </a:custGeom>
            <a:solidFill>
              <a:srgbClr val="263238"/>
            </a:solidFill>
            <a:ln w="9525" cap="flat">
              <a:noFill/>
              <a:prstDash val="solid"/>
              <a:miter/>
            </a:ln>
          </p:spPr>
          <p:txBody>
            <a:bodyPr rtlCol="0" anchor="ctr"/>
            <a:lstStyle/>
            <a:p>
              <a:endParaRPr lang="en-ID"/>
            </a:p>
          </p:txBody>
        </p:sp>
        <p:sp>
          <p:nvSpPr>
            <p:cNvPr id="28" name="Freeform: Shape 27">
              <a:extLst>
                <a:ext uri="{FF2B5EF4-FFF2-40B4-BE49-F238E27FC236}">
                  <a16:creationId xmlns:a16="http://schemas.microsoft.com/office/drawing/2014/main" id="{824C9E72-8666-1496-936F-32037AB6E3DF}"/>
                </a:ext>
              </a:extLst>
            </p:cNvPr>
            <p:cNvSpPr/>
            <p:nvPr/>
          </p:nvSpPr>
          <p:spPr>
            <a:xfrm>
              <a:off x="7093149" y="5328667"/>
              <a:ext cx="30336" cy="35027"/>
            </a:xfrm>
            <a:custGeom>
              <a:avLst/>
              <a:gdLst>
                <a:gd name="connsiteX0" fmla="*/ 0 w 30336"/>
                <a:gd name="connsiteY0" fmla="*/ 928 h 35027"/>
                <a:gd name="connsiteX1" fmla="*/ 16669 w 30336"/>
                <a:gd name="connsiteY1" fmla="*/ 15978 h 35027"/>
                <a:gd name="connsiteX2" fmla="*/ 28670 w 30336"/>
                <a:gd name="connsiteY2" fmla="*/ 35028 h 35027"/>
                <a:gd name="connsiteX3" fmla="*/ 22479 w 30336"/>
                <a:gd name="connsiteY3" fmla="*/ 11120 h 35027"/>
                <a:gd name="connsiteX4" fmla="*/ 0 w 30336"/>
                <a:gd name="connsiteY4" fmla="*/ 928 h 3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36" h="35027">
                  <a:moveTo>
                    <a:pt x="0" y="928"/>
                  </a:moveTo>
                  <a:cubicBezTo>
                    <a:pt x="0" y="3024"/>
                    <a:pt x="9525" y="6738"/>
                    <a:pt x="16669" y="15978"/>
                  </a:cubicBezTo>
                  <a:cubicBezTo>
                    <a:pt x="23813" y="25217"/>
                    <a:pt x="26194" y="35028"/>
                    <a:pt x="28670" y="35028"/>
                  </a:cubicBezTo>
                  <a:cubicBezTo>
                    <a:pt x="31147" y="35028"/>
                    <a:pt x="32099" y="22455"/>
                    <a:pt x="22479" y="11120"/>
                  </a:cubicBezTo>
                  <a:cubicBezTo>
                    <a:pt x="12859" y="-215"/>
                    <a:pt x="95" y="-1263"/>
                    <a:pt x="0" y="928"/>
                  </a:cubicBezTo>
                  <a:close/>
                </a:path>
              </a:pathLst>
            </a:custGeom>
            <a:solidFill>
              <a:srgbClr val="263238"/>
            </a:solidFill>
            <a:ln w="9525" cap="flat">
              <a:noFill/>
              <a:prstDash val="solid"/>
              <a:miter/>
            </a:ln>
          </p:spPr>
          <p:txBody>
            <a:bodyPr rtlCol="0" anchor="ctr"/>
            <a:lstStyle/>
            <a:p>
              <a:endParaRPr lang="en-ID"/>
            </a:p>
          </p:txBody>
        </p:sp>
        <p:sp>
          <p:nvSpPr>
            <p:cNvPr id="29" name="Freeform: Shape 28">
              <a:extLst>
                <a:ext uri="{FF2B5EF4-FFF2-40B4-BE49-F238E27FC236}">
                  <a16:creationId xmlns:a16="http://schemas.microsoft.com/office/drawing/2014/main" id="{350BD8B1-40BA-E79C-812A-46179E1CCA47}"/>
                </a:ext>
              </a:extLst>
            </p:cNvPr>
            <p:cNvSpPr/>
            <p:nvPr/>
          </p:nvSpPr>
          <p:spPr>
            <a:xfrm>
              <a:off x="7048859" y="5348835"/>
              <a:ext cx="20473" cy="37910"/>
            </a:xfrm>
            <a:custGeom>
              <a:avLst/>
              <a:gdLst>
                <a:gd name="connsiteX0" fmla="*/ 17906 w 20473"/>
                <a:gd name="connsiteY0" fmla="*/ 37910 h 37910"/>
                <a:gd name="connsiteX1" fmla="*/ 17144 w 20473"/>
                <a:gd name="connsiteY1" fmla="*/ 15241 h 37910"/>
                <a:gd name="connsiteX2" fmla="*/ 94 w 20473"/>
                <a:gd name="connsiteY2" fmla="*/ 382 h 37910"/>
                <a:gd name="connsiteX3" fmla="*/ 10191 w 20473"/>
                <a:gd name="connsiteY3" fmla="*/ 18575 h 37910"/>
                <a:gd name="connsiteX4" fmla="*/ 17906 w 20473"/>
                <a:gd name="connsiteY4" fmla="*/ 37910 h 3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3" h="37910">
                  <a:moveTo>
                    <a:pt x="17906" y="37910"/>
                  </a:moveTo>
                  <a:cubicBezTo>
                    <a:pt x="19906" y="37910"/>
                    <a:pt x="22859" y="27338"/>
                    <a:pt x="17144" y="15241"/>
                  </a:cubicBezTo>
                  <a:cubicBezTo>
                    <a:pt x="11429" y="3144"/>
                    <a:pt x="1047" y="-1428"/>
                    <a:pt x="94" y="382"/>
                  </a:cubicBezTo>
                  <a:cubicBezTo>
                    <a:pt x="-858" y="2191"/>
                    <a:pt x="5619" y="8668"/>
                    <a:pt x="10191" y="18575"/>
                  </a:cubicBezTo>
                  <a:cubicBezTo>
                    <a:pt x="14763" y="28481"/>
                    <a:pt x="15715" y="37243"/>
                    <a:pt x="17906" y="37910"/>
                  </a:cubicBezTo>
                  <a:close/>
                </a:path>
              </a:pathLst>
            </a:custGeom>
            <a:solidFill>
              <a:srgbClr val="263238"/>
            </a:solidFill>
            <a:ln w="9525" cap="flat">
              <a:noFill/>
              <a:prstDash val="solid"/>
              <a:miter/>
            </a:ln>
          </p:spPr>
          <p:txBody>
            <a:bodyPr rtlCol="0" anchor="ctr"/>
            <a:lstStyle/>
            <a:p>
              <a:endParaRPr lang="en-ID"/>
            </a:p>
          </p:txBody>
        </p:sp>
        <p:sp>
          <p:nvSpPr>
            <p:cNvPr id="30" name="Freeform: Shape 29">
              <a:extLst>
                <a:ext uri="{FF2B5EF4-FFF2-40B4-BE49-F238E27FC236}">
                  <a16:creationId xmlns:a16="http://schemas.microsoft.com/office/drawing/2014/main" id="{F63C921C-BC5D-9B93-A8D2-063BDA158BC5}"/>
                </a:ext>
              </a:extLst>
            </p:cNvPr>
            <p:cNvSpPr/>
            <p:nvPr/>
          </p:nvSpPr>
          <p:spPr>
            <a:xfrm>
              <a:off x="7143831" y="5248654"/>
              <a:ext cx="46947" cy="11001"/>
            </a:xfrm>
            <a:custGeom>
              <a:avLst/>
              <a:gdLst>
                <a:gd name="connsiteX0" fmla="*/ 87 w 46947"/>
                <a:gd name="connsiteY0" fmla="*/ 7695 h 11001"/>
                <a:gd name="connsiteX1" fmla="*/ 23518 w 46947"/>
                <a:gd name="connsiteY1" fmla="*/ 7695 h 11001"/>
                <a:gd name="connsiteX2" fmla="*/ 46854 w 46947"/>
                <a:gd name="connsiteY2" fmla="*/ 10457 h 11001"/>
                <a:gd name="connsiteX3" fmla="*/ 23899 w 46947"/>
                <a:gd name="connsiteY3" fmla="*/ 75 h 11001"/>
                <a:gd name="connsiteX4" fmla="*/ 87 w 46947"/>
                <a:gd name="connsiteY4" fmla="*/ 7695 h 11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47" h="11001">
                  <a:moveTo>
                    <a:pt x="87" y="7695"/>
                  </a:moveTo>
                  <a:cubicBezTo>
                    <a:pt x="944" y="9695"/>
                    <a:pt x="11040" y="6647"/>
                    <a:pt x="23518" y="7695"/>
                  </a:cubicBezTo>
                  <a:cubicBezTo>
                    <a:pt x="35996" y="8743"/>
                    <a:pt x="45711" y="12362"/>
                    <a:pt x="46854" y="10457"/>
                  </a:cubicBezTo>
                  <a:cubicBezTo>
                    <a:pt x="47997" y="8552"/>
                    <a:pt x="38568" y="932"/>
                    <a:pt x="23899" y="75"/>
                  </a:cubicBezTo>
                  <a:cubicBezTo>
                    <a:pt x="9231" y="-782"/>
                    <a:pt x="-1056" y="5980"/>
                    <a:pt x="87" y="7695"/>
                  </a:cubicBezTo>
                  <a:close/>
                </a:path>
              </a:pathLst>
            </a:custGeom>
            <a:solidFill>
              <a:srgbClr val="263238"/>
            </a:solidFill>
            <a:ln w="9525" cap="flat">
              <a:noFill/>
              <a:prstDash val="solid"/>
              <a:miter/>
            </a:ln>
          </p:spPr>
          <p:txBody>
            <a:bodyPr rtlCol="0" anchor="ctr"/>
            <a:lstStyle/>
            <a:p>
              <a:endParaRPr lang="en-ID"/>
            </a:p>
          </p:txBody>
        </p:sp>
        <p:sp>
          <p:nvSpPr>
            <p:cNvPr id="31" name="Freeform: Shape 30">
              <a:extLst>
                <a:ext uri="{FF2B5EF4-FFF2-40B4-BE49-F238E27FC236}">
                  <a16:creationId xmlns:a16="http://schemas.microsoft.com/office/drawing/2014/main" id="{C72E0399-B509-0CD6-461E-53D8ADADDE37}"/>
                </a:ext>
              </a:extLst>
            </p:cNvPr>
            <p:cNvSpPr/>
            <p:nvPr/>
          </p:nvSpPr>
          <p:spPr>
            <a:xfrm>
              <a:off x="7057144" y="3290579"/>
              <a:ext cx="765429" cy="1993677"/>
            </a:xfrm>
            <a:custGeom>
              <a:avLst/>
              <a:gdLst>
                <a:gd name="connsiteX0" fmla="*/ 0 w 765429"/>
                <a:gd name="connsiteY0" fmla="*/ 62484 h 1993677"/>
                <a:gd name="connsiteX1" fmla="*/ 51054 w 765429"/>
                <a:gd name="connsiteY1" fmla="*/ 1981867 h 1993677"/>
                <a:gd name="connsiteX2" fmla="*/ 310515 w 765429"/>
                <a:gd name="connsiteY2" fmla="*/ 1984343 h 1993677"/>
                <a:gd name="connsiteX3" fmla="*/ 387572 w 765429"/>
                <a:gd name="connsiteY3" fmla="*/ 358997 h 1993677"/>
                <a:gd name="connsiteX4" fmla="*/ 453581 w 765429"/>
                <a:gd name="connsiteY4" fmla="*/ 1251490 h 1993677"/>
                <a:gd name="connsiteX5" fmla="*/ 514731 w 765429"/>
                <a:gd name="connsiteY5" fmla="*/ 1993678 h 1993677"/>
                <a:gd name="connsiteX6" fmla="*/ 765429 w 765429"/>
                <a:gd name="connsiteY6" fmla="*/ 1991392 h 1993677"/>
                <a:gd name="connsiteX7" fmla="*/ 753237 w 765429"/>
                <a:gd name="connsiteY7" fmla="*/ 257842 h 1993677"/>
                <a:gd name="connsiteX8" fmla="*/ 721709 w 765429"/>
                <a:gd name="connsiteY8" fmla="*/ 0 h 199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5429" h="1993677">
                  <a:moveTo>
                    <a:pt x="0" y="62484"/>
                  </a:moveTo>
                  <a:cubicBezTo>
                    <a:pt x="191" y="76867"/>
                    <a:pt x="51054" y="1981867"/>
                    <a:pt x="51054" y="1981867"/>
                  </a:cubicBezTo>
                  <a:lnTo>
                    <a:pt x="310515" y="1984343"/>
                  </a:lnTo>
                  <a:lnTo>
                    <a:pt x="387572" y="358997"/>
                  </a:lnTo>
                  <a:cubicBezTo>
                    <a:pt x="387572" y="358997"/>
                    <a:pt x="453581" y="1232630"/>
                    <a:pt x="453581" y="1251490"/>
                  </a:cubicBezTo>
                  <a:cubicBezTo>
                    <a:pt x="453581" y="1270349"/>
                    <a:pt x="514731" y="1993678"/>
                    <a:pt x="514731" y="1993678"/>
                  </a:cubicBezTo>
                  <a:lnTo>
                    <a:pt x="765429" y="1991392"/>
                  </a:lnTo>
                  <a:lnTo>
                    <a:pt x="753237" y="257842"/>
                  </a:lnTo>
                  <a:lnTo>
                    <a:pt x="721709" y="0"/>
                  </a:lnTo>
                  <a:close/>
                </a:path>
              </a:pathLst>
            </a:custGeom>
            <a:solidFill>
              <a:srgbClr val="263238"/>
            </a:solidFill>
            <a:ln w="9525" cap="flat">
              <a:noFill/>
              <a:prstDash val="solid"/>
              <a:miter/>
            </a:ln>
          </p:spPr>
          <p:txBody>
            <a:bodyPr rtlCol="0" anchor="ctr"/>
            <a:lstStyle/>
            <a:p>
              <a:endParaRPr lang="en-ID"/>
            </a:p>
          </p:txBody>
        </p:sp>
        <p:sp>
          <p:nvSpPr>
            <p:cNvPr id="32" name="Freeform: Shape 31">
              <a:extLst>
                <a:ext uri="{FF2B5EF4-FFF2-40B4-BE49-F238E27FC236}">
                  <a16:creationId xmlns:a16="http://schemas.microsoft.com/office/drawing/2014/main" id="{3624C495-40A4-B274-0E6A-819C7804559D}"/>
                </a:ext>
              </a:extLst>
            </p:cNvPr>
            <p:cNvSpPr/>
            <p:nvPr/>
          </p:nvSpPr>
          <p:spPr>
            <a:xfrm>
              <a:off x="7419151" y="3378113"/>
              <a:ext cx="54616" cy="227075"/>
            </a:xfrm>
            <a:custGeom>
              <a:avLst/>
              <a:gdLst>
                <a:gd name="connsiteX0" fmla="*/ 54617 w 54616"/>
                <a:gd name="connsiteY0" fmla="*/ 209645 h 227075"/>
                <a:gd name="connsiteX1" fmla="*/ 43282 w 54616"/>
                <a:gd name="connsiteY1" fmla="*/ 214598 h 227075"/>
                <a:gd name="connsiteX2" fmla="*/ 11754 w 54616"/>
                <a:gd name="connsiteY2" fmla="*/ 226123 h 227075"/>
                <a:gd name="connsiteX3" fmla="*/ 9278 w 54616"/>
                <a:gd name="connsiteY3" fmla="*/ 227076 h 227075"/>
                <a:gd name="connsiteX4" fmla="*/ 9278 w 54616"/>
                <a:gd name="connsiteY4" fmla="*/ 224314 h 227075"/>
                <a:gd name="connsiteX5" fmla="*/ 4325 w 54616"/>
                <a:gd name="connsiteY5" fmla="*/ 134969 h 227075"/>
                <a:gd name="connsiteX6" fmla="*/ 610 w 54616"/>
                <a:gd name="connsiteY6" fmla="*/ 39719 h 227075"/>
                <a:gd name="connsiteX7" fmla="*/ 134 w 54616"/>
                <a:gd name="connsiteY7" fmla="*/ 10668 h 227075"/>
                <a:gd name="connsiteX8" fmla="*/ 705 w 54616"/>
                <a:gd name="connsiteY8" fmla="*/ 0 h 227075"/>
                <a:gd name="connsiteX9" fmla="*/ 2229 w 54616"/>
                <a:gd name="connsiteY9" fmla="*/ 10573 h 227075"/>
                <a:gd name="connsiteX10" fmla="*/ 4515 w 54616"/>
                <a:gd name="connsiteY10" fmla="*/ 39148 h 227075"/>
                <a:gd name="connsiteX11" fmla="*/ 9849 w 54616"/>
                <a:gd name="connsiteY11" fmla="*/ 134398 h 227075"/>
                <a:gd name="connsiteX12" fmla="*/ 13373 w 54616"/>
                <a:gd name="connsiteY12" fmla="*/ 223838 h 227075"/>
                <a:gd name="connsiteX13" fmla="*/ 10706 w 54616"/>
                <a:gd name="connsiteY13" fmla="*/ 221933 h 227075"/>
                <a:gd name="connsiteX14" fmla="*/ 42710 w 54616"/>
                <a:gd name="connsiteY14" fmla="*/ 212408 h 227075"/>
                <a:gd name="connsiteX15" fmla="*/ 54617 w 54616"/>
                <a:gd name="connsiteY15" fmla="*/ 209645 h 227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616" h="227075">
                  <a:moveTo>
                    <a:pt x="54617" y="209645"/>
                  </a:moveTo>
                  <a:cubicBezTo>
                    <a:pt x="51044" y="211732"/>
                    <a:pt x="47240" y="213394"/>
                    <a:pt x="43282" y="214598"/>
                  </a:cubicBezTo>
                  <a:cubicBezTo>
                    <a:pt x="35852" y="217456"/>
                    <a:pt x="25089" y="221456"/>
                    <a:pt x="11754" y="226123"/>
                  </a:cubicBezTo>
                  <a:lnTo>
                    <a:pt x="9278" y="227076"/>
                  </a:lnTo>
                  <a:lnTo>
                    <a:pt x="9278" y="224314"/>
                  </a:lnTo>
                  <a:cubicBezTo>
                    <a:pt x="7754" y="200787"/>
                    <a:pt x="5944" y="169354"/>
                    <a:pt x="4325" y="134969"/>
                  </a:cubicBezTo>
                  <a:cubicBezTo>
                    <a:pt x="2515" y="97631"/>
                    <a:pt x="1277" y="63818"/>
                    <a:pt x="610" y="39719"/>
                  </a:cubicBezTo>
                  <a:cubicBezTo>
                    <a:pt x="610" y="27432"/>
                    <a:pt x="134" y="17526"/>
                    <a:pt x="134" y="10668"/>
                  </a:cubicBezTo>
                  <a:cubicBezTo>
                    <a:pt x="-161" y="7102"/>
                    <a:pt x="32" y="3513"/>
                    <a:pt x="705" y="0"/>
                  </a:cubicBezTo>
                  <a:cubicBezTo>
                    <a:pt x="1658" y="3446"/>
                    <a:pt x="2170" y="6998"/>
                    <a:pt x="2229" y="10573"/>
                  </a:cubicBezTo>
                  <a:cubicBezTo>
                    <a:pt x="2896" y="17431"/>
                    <a:pt x="3658" y="27242"/>
                    <a:pt x="4515" y="39148"/>
                  </a:cubicBezTo>
                  <a:cubicBezTo>
                    <a:pt x="6134" y="63532"/>
                    <a:pt x="8039" y="97346"/>
                    <a:pt x="9849" y="134398"/>
                  </a:cubicBezTo>
                  <a:cubicBezTo>
                    <a:pt x="11468" y="168783"/>
                    <a:pt x="12707" y="200311"/>
                    <a:pt x="13373" y="223838"/>
                  </a:cubicBezTo>
                  <a:lnTo>
                    <a:pt x="10706" y="221933"/>
                  </a:lnTo>
                  <a:cubicBezTo>
                    <a:pt x="24137" y="217742"/>
                    <a:pt x="35090" y="214313"/>
                    <a:pt x="42710" y="212408"/>
                  </a:cubicBezTo>
                  <a:cubicBezTo>
                    <a:pt x="46559" y="211029"/>
                    <a:pt x="50554" y="210102"/>
                    <a:pt x="54617" y="209645"/>
                  </a:cubicBezTo>
                  <a:close/>
                </a:path>
              </a:pathLst>
            </a:custGeom>
            <a:solidFill>
              <a:srgbClr val="455A64"/>
            </a:solidFill>
            <a:ln w="9525" cap="flat">
              <a:noFill/>
              <a:prstDash val="solid"/>
              <a:miter/>
            </a:ln>
          </p:spPr>
          <p:txBody>
            <a:bodyPr rtlCol="0" anchor="ctr"/>
            <a:lstStyle/>
            <a:p>
              <a:endParaRPr lang="en-ID"/>
            </a:p>
          </p:txBody>
        </p:sp>
        <p:sp>
          <p:nvSpPr>
            <p:cNvPr id="33" name="Freeform: Shape 32">
              <a:extLst>
                <a:ext uri="{FF2B5EF4-FFF2-40B4-BE49-F238E27FC236}">
                  <a16:creationId xmlns:a16="http://schemas.microsoft.com/office/drawing/2014/main" id="{2502242C-B240-FB53-BDA7-0C9A1085155A}"/>
                </a:ext>
              </a:extLst>
            </p:cNvPr>
            <p:cNvSpPr/>
            <p:nvPr/>
          </p:nvSpPr>
          <p:spPr>
            <a:xfrm>
              <a:off x="7440468" y="3379603"/>
              <a:ext cx="37720" cy="37191"/>
            </a:xfrm>
            <a:custGeom>
              <a:avLst/>
              <a:gdLst>
                <a:gd name="connsiteX0" fmla="*/ 12154 w 37720"/>
                <a:gd name="connsiteY0" fmla="*/ 4987 h 37191"/>
                <a:gd name="connsiteX1" fmla="*/ 15774 w 37720"/>
                <a:gd name="connsiteY1" fmla="*/ 2416 h 37191"/>
                <a:gd name="connsiteX2" fmla="*/ 28156 w 37720"/>
                <a:gd name="connsiteY2" fmla="*/ 3559 h 37191"/>
                <a:gd name="connsiteX3" fmla="*/ 37681 w 37720"/>
                <a:gd name="connsiteY3" fmla="*/ 19656 h 37191"/>
                <a:gd name="connsiteX4" fmla="*/ 22822 w 37720"/>
                <a:gd name="connsiteY4" fmla="*/ 36896 h 37191"/>
                <a:gd name="connsiteX5" fmla="*/ 2248 w 37720"/>
                <a:gd name="connsiteY5" fmla="*/ 27371 h 37191"/>
                <a:gd name="connsiteX6" fmla="*/ 10083 w 37720"/>
                <a:gd name="connsiteY6" fmla="*/ 1595 h 37191"/>
                <a:gd name="connsiteX7" fmla="*/ 11773 w 37720"/>
                <a:gd name="connsiteY7" fmla="*/ 797 h 37191"/>
                <a:gd name="connsiteX8" fmla="*/ 16250 w 37720"/>
                <a:gd name="connsiteY8" fmla="*/ 225 h 37191"/>
                <a:gd name="connsiteX9" fmla="*/ 6058 w 37720"/>
                <a:gd name="connsiteY9" fmla="*/ 10702 h 37191"/>
                <a:gd name="connsiteX10" fmla="*/ 6725 w 37720"/>
                <a:gd name="connsiteY10" fmla="*/ 24800 h 37191"/>
                <a:gd name="connsiteX11" fmla="*/ 21870 w 37720"/>
                <a:gd name="connsiteY11" fmla="*/ 31753 h 37191"/>
                <a:gd name="connsiteX12" fmla="*/ 32728 w 37720"/>
                <a:gd name="connsiteY12" fmla="*/ 19466 h 37191"/>
                <a:gd name="connsiteX13" fmla="*/ 26537 w 37720"/>
                <a:gd name="connsiteY13" fmla="*/ 7274 h 37191"/>
                <a:gd name="connsiteX14" fmla="*/ 12154 w 37720"/>
                <a:gd name="connsiteY14" fmla="*/ 4988 h 3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720" h="37191">
                  <a:moveTo>
                    <a:pt x="12154" y="4987"/>
                  </a:moveTo>
                  <a:cubicBezTo>
                    <a:pt x="12154" y="4987"/>
                    <a:pt x="13012" y="3464"/>
                    <a:pt x="15774" y="2416"/>
                  </a:cubicBezTo>
                  <a:cubicBezTo>
                    <a:pt x="19895" y="1195"/>
                    <a:pt x="24328" y="1604"/>
                    <a:pt x="28156" y="3559"/>
                  </a:cubicBezTo>
                  <a:cubicBezTo>
                    <a:pt x="34364" y="6428"/>
                    <a:pt x="38154" y="12833"/>
                    <a:pt x="37681" y="19656"/>
                  </a:cubicBezTo>
                  <a:cubicBezTo>
                    <a:pt x="37083" y="28055"/>
                    <a:pt x="31041" y="35065"/>
                    <a:pt x="22822" y="36896"/>
                  </a:cubicBezTo>
                  <a:cubicBezTo>
                    <a:pt x="14649" y="38318"/>
                    <a:pt x="6452" y="34523"/>
                    <a:pt x="2248" y="27371"/>
                  </a:cubicBezTo>
                  <a:cubicBezTo>
                    <a:pt x="-2706" y="18090"/>
                    <a:pt x="802" y="6549"/>
                    <a:pt x="10083" y="1595"/>
                  </a:cubicBezTo>
                  <a:cubicBezTo>
                    <a:pt x="10633" y="1301"/>
                    <a:pt x="11197" y="1035"/>
                    <a:pt x="11773" y="797"/>
                  </a:cubicBezTo>
                  <a:cubicBezTo>
                    <a:pt x="14536" y="-251"/>
                    <a:pt x="16155" y="-61"/>
                    <a:pt x="16250" y="225"/>
                  </a:cubicBezTo>
                  <a:cubicBezTo>
                    <a:pt x="16345" y="511"/>
                    <a:pt x="9963" y="2416"/>
                    <a:pt x="6058" y="10702"/>
                  </a:cubicBezTo>
                  <a:cubicBezTo>
                    <a:pt x="3801" y="15195"/>
                    <a:pt x="4054" y="20540"/>
                    <a:pt x="6725" y="24800"/>
                  </a:cubicBezTo>
                  <a:cubicBezTo>
                    <a:pt x="9947" y="29917"/>
                    <a:pt x="15889" y="32645"/>
                    <a:pt x="21870" y="31753"/>
                  </a:cubicBezTo>
                  <a:cubicBezTo>
                    <a:pt x="27640" y="30229"/>
                    <a:pt x="31925" y="25380"/>
                    <a:pt x="32728" y="19466"/>
                  </a:cubicBezTo>
                  <a:cubicBezTo>
                    <a:pt x="33299" y="14527"/>
                    <a:pt x="30861" y="9726"/>
                    <a:pt x="26537" y="7274"/>
                  </a:cubicBezTo>
                  <a:cubicBezTo>
                    <a:pt x="22162" y="4841"/>
                    <a:pt x="17068" y="4031"/>
                    <a:pt x="12154" y="4988"/>
                  </a:cubicBezTo>
                  <a:close/>
                </a:path>
              </a:pathLst>
            </a:custGeom>
            <a:solidFill>
              <a:srgbClr val="455A64"/>
            </a:solidFill>
            <a:ln w="9525" cap="flat">
              <a:noFill/>
              <a:prstDash val="solid"/>
              <a:miter/>
            </a:ln>
          </p:spPr>
          <p:txBody>
            <a:bodyPr rtlCol="0" anchor="ctr"/>
            <a:lstStyle/>
            <a:p>
              <a:endParaRPr lang="en-ID"/>
            </a:p>
          </p:txBody>
        </p:sp>
        <p:sp>
          <p:nvSpPr>
            <p:cNvPr id="34" name="Freeform: Shape 33">
              <a:extLst>
                <a:ext uri="{FF2B5EF4-FFF2-40B4-BE49-F238E27FC236}">
                  <a16:creationId xmlns:a16="http://schemas.microsoft.com/office/drawing/2014/main" id="{39DE7682-63F5-D8CB-F1A0-7CE68DF3EFC0}"/>
                </a:ext>
              </a:extLst>
            </p:cNvPr>
            <p:cNvSpPr/>
            <p:nvPr/>
          </p:nvSpPr>
          <p:spPr>
            <a:xfrm>
              <a:off x="7575253" y="3366588"/>
              <a:ext cx="6675" cy="38100"/>
            </a:xfrm>
            <a:custGeom>
              <a:avLst/>
              <a:gdLst>
                <a:gd name="connsiteX0" fmla="*/ 5291 w 6675"/>
                <a:gd name="connsiteY0" fmla="*/ 38100 h 38100"/>
                <a:gd name="connsiteX1" fmla="*/ 623 w 6675"/>
                <a:gd name="connsiteY1" fmla="*/ 19050 h 38100"/>
                <a:gd name="connsiteX2" fmla="*/ 1385 w 6675"/>
                <a:gd name="connsiteY2" fmla="*/ 0 h 38100"/>
                <a:gd name="connsiteX3" fmla="*/ 6053 w 6675"/>
                <a:gd name="connsiteY3" fmla="*/ 19050 h 38100"/>
                <a:gd name="connsiteX4" fmla="*/ 5291 w 6675"/>
                <a:gd name="connsiteY4" fmla="*/ 38100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5" h="38100">
                  <a:moveTo>
                    <a:pt x="5291" y="38100"/>
                  </a:moveTo>
                  <a:cubicBezTo>
                    <a:pt x="3767" y="38100"/>
                    <a:pt x="1671" y="29718"/>
                    <a:pt x="623" y="19050"/>
                  </a:cubicBezTo>
                  <a:cubicBezTo>
                    <a:pt x="-424" y="8382"/>
                    <a:pt x="-139" y="0"/>
                    <a:pt x="1385" y="0"/>
                  </a:cubicBezTo>
                  <a:cubicBezTo>
                    <a:pt x="2909" y="0"/>
                    <a:pt x="5005" y="8287"/>
                    <a:pt x="6053" y="19050"/>
                  </a:cubicBezTo>
                  <a:cubicBezTo>
                    <a:pt x="7100" y="29813"/>
                    <a:pt x="6815" y="37910"/>
                    <a:pt x="5291" y="38100"/>
                  </a:cubicBezTo>
                  <a:close/>
                </a:path>
              </a:pathLst>
            </a:custGeom>
            <a:solidFill>
              <a:srgbClr val="455A64"/>
            </a:solidFill>
            <a:ln w="9525" cap="flat">
              <a:noFill/>
              <a:prstDash val="solid"/>
              <a:miter/>
            </a:ln>
          </p:spPr>
          <p:txBody>
            <a:bodyPr rtlCol="0" anchor="ctr"/>
            <a:lstStyle/>
            <a:p>
              <a:endParaRPr lang="en-ID"/>
            </a:p>
          </p:txBody>
        </p:sp>
        <p:sp>
          <p:nvSpPr>
            <p:cNvPr id="35" name="Freeform: Shape 34">
              <a:extLst>
                <a:ext uri="{FF2B5EF4-FFF2-40B4-BE49-F238E27FC236}">
                  <a16:creationId xmlns:a16="http://schemas.microsoft.com/office/drawing/2014/main" id="{715029AA-80C0-20E4-4CC0-6EA47EA173C7}"/>
                </a:ext>
              </a:extLst>
            </p:cNvPr>
            <p:cNvSpPr/>
            <p:nvPr/>
          </p:nvSpPr>
          <p:spPr>
            <a:xfrm>
              <a:off x="7597016" y="3362397"/>
              <a:ext cx="5534" cy="40290"/>
            </a:xfrm>
            <a:custGeom>
              <a:avLst/>
              <a:gdLst>
                <a:gd name="connsiteX0" fmla="*/ 2863 w 5534"/>
                <a:gd name="connsiteY0" fmla="*/ 40291 h 40290"/>
                <a:gd name="connsiteX1" fmla="*/ 5 w 5534"/>
                <a:gd name="connsiteY1" fmla="*/ 20193 h 40290"/>
                <a:gd name="connsiteX2" fmla="*/ 2672 w 5534"/>
                <a:gd name="connsiteY2" fmla="*/ 0 h 40290"/>
                <a:gd name="connsiteX3" fmla="*/ 5530 w 5534"/>
                <a:gd name="connsiteY3" fmla="*/ 20098 h 40290"/>
                <a:gd name="connsiteX4" fmla="*/ 2863 w 5534"/>
                <a:gd name="connsiteY4" fmla="*/ 40291 h 40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4" h="40290">
                  <a:moveTo>
                    <a:pt x="2863" y="40291"/>
                  </a:moveTo>
                  <a:cubicBezTo>
                    <a:pt x="1339" y="40291"/>
                    <a:pt x="100" y="31242"/>
                    <a:pt x="5" y="20193"/>
                  </a:cubicBezTo>
                  <a:cubicBezTo>
                    <a:pt x="-90" y="9144"/>
                    <a:pt x="1148" y="0"/>
                    <a:pt x="2672" y="0"/>
                  </a:cubicBezTo>
                  <a:cubicBezTo>
                    <a:pt x="4196" y="0"/>
                    <a:pt x="5434" y="8954"/>
                    <a:pt x="5530" y="20098"/>
                  </a:cubicBezTo>
                  <a:cubicBezTo>
                    <a:pt x="5625" y="31242"/>
                    <a:pt x="4387" y="40291"/>
                    <a:pt x="2863" y="40291"/>
                  </a:cubicBezTo>
                  <a:close/>
                </a:path>
              </a:pathLst>
            </a:custGeom>
            <a:solidFill>
              <a:srgbClr val="455A64"/>
            </a:solidFill>
            <a:ln w="9525" cap="flat">
              <a:noFill/>
              <a:prstDash val="solid"/>
              <a:miter/>
            </a:ln>
          </p:spPr>
          <p:txBody>
            <a:bodyPr rtlCol="0" anchor="ctr"/>
            <a:lstStyle/>
            <a:p>
              <a:endParaRPr lang="en-ID"/>
            </a:p>
          </p:txBody>
        </p:sp>
        <p:sp>
          <p:nvSpPr>
            <p:cNvPr id="36" name="Freeform: Shape 35">
              <a:extLst>
                <a:ext uri="{FF2B5EF4-FFF2-40B4-BE49-F238E27FC236}">
                  <a16:creationId xmlns:a16="http://schemas.microsoft.com/office/drawing/2014/main" id="{3CFF47A8-6958-53F4-E305-4D0BD8B623C1}"/>
                </a:ext>
              </a:extLst>
            </p:cNvPr>
            <p:cNvSpPr/>
            <p:nvPr/>
          </p:nvSpPr>
          <p:spPr>
            <a:xfrm>
              <a:off x="7257234" y="3370208"/>
              <a:ext cx="7195" cy="45910"/>
            </a:xfrm>
            <a:custGeom>
              <a:avLst/>
              <a:gdLst>
                <a:gd name="connsiteX0" fmla="*/ 6603 w 7195"/>
                <a:gd name="connsiteY0" fmla="*/ 45911 h 45910"/>
                <a:gd name="connsiteX1" fmla="*/ 1364 w 7195"/>
                <a:gd name="connsiteY1" fmla="*/ 23336 h 45910"/>
                <a:gd name="connsiteX2" fmla="*/ 1364 w 7195"/>
                <a:gd name="connsiteY2" fmla="*/ 0 h 45910"/>
                <a:gd name="connsiteX3" fmla="*/ 6413 w 7195"/>
                <a:gd name="connsiteY3" fmla="*/ 45911 h 45910"/>
              </a:gdLst>
              <a:ahLst/>
              <a:cxnLst>
                <a:cxn ang="0">
                  <a:pos x="connsiteX0" y="connsiteY0"/>
                </a:cxn>
                <a:cxn ang="0">
                  <a:pos x="connsiteX1" y="connsiteY1"/>
                </a:cxn>
                <a:cxn ang="0">
                  <a:pos x="connsiteX2" y="connsiteY2"/>
                </a:cxn>
                <a:cxn ang="0">
                  <a:pos x="connsiteX3" y="connsiteY3"/>
                </a:cxn>
              </a:cxnLst>
              <a:rect l="l" t="t" r="r" b="b"/>
              <a:pathLst>
                <a:path w="7195" h="45910">
                  <a:moveTo>
                    <a:pt x="6603" y="45911"/>
                  </a:moveTo>
                  <a:cubicBezTo>
                    <a:pt x="3086" y="38910"/>
                    <a:pt x="1290" y="31171"/>
                    <a:pt x="1364" y="23336"/>
                  </a:cubicBezTo>
                  <a:cubicBezTo>
                    <a:pt x="-455" y="15664"/>
                    <a:pt x="-455" y="7672"/>
                    <a:pt x="1364" y="0"/>
                  </a:cubicBezTo>
                  <a:cubicBezTo>
                    <a:pt x="6641" y="14692"/>
                    <a:pt x="8371" y="30423"/>
                    <a:pt x="6413" y="45911"/>
                  </a:cubicBezTo>
                  <a:close/>
                </a:path>
              </a:pathLst>
            </a:custGeom>
            <a:solidFill>
              <a:srgbClr val="455A64"/>
            </a:solidFill>
            <a:ln w="9525" cap="flat">
              <a:noFill/>
              <a:prstDash val="solid"/>
              <a:miter/>
            </a:ln>
          </p:spPr>
          <p:txBody>
            <a:bodyPr rtlCol="0" anchor="ctr"/>
            <a:lstStyle/>
            <a:p>
              <a:endParaRPr lang="en-ID"/>
            </a:p>
          </p:txBody>
        </p:sp>
        <p:sp>
          <p:nvSpPr>
            <p:cNvPr id="37" name="Freeform: Shape 36">
              <a:extLst>
                <a:ext uri="{FF2B5EF4-FFF2-40B4-BE49-F238E27FC236}">
                  <a16:creationId xmlns:a16="http://schemas.microsoft.com/office/drawing/2014/main" id="{C9948ECE-DAAE-B9E3-0096-0D35DDD09482}"/>
                </a:ext>
              </a:extLst>
            </p:cNvPr>
            <p:cNvSpPr/>
            <p:nvPr/>
          </p:nvSpPr>
          <p:spPr>
            <a:xfrm>
              <a:off x="7280556" y="3370398"/>
              <a:ext cx="6803" cy="47625"/>
            </a:xfrm>
            <a:custGeom>
              <a:avLst/>
              <a:gdLst>
                <a:gd name="connsiteX0" fmla="*/ 6713 w 6803"/>
                <a:gd name="connsiteY0" fmla="*/ 47625 h 47625"/>
                <a:gd name="connsiteX1" fmla="*/ 4808 w 6803"/>
                <a:gd name="connsiteY1" fmla="*/ 0 h 47625"/>
                <a:gd name="connsiteX2" fmla="*/ 5379 w 6803"/>
                <a:gd name="connsiteY2" fmla="*/ 24003 h 47625"/>
                <a:gd name="connsiteX3" fmla="*/ 6713 w 6803"/>
                <a:gd name="connsiteY3" fmla="*/ 47625 h 47625"/>
              </a:gdLst>
              <a:ahLst/>
              <a:cxnLst>
                <a:cxn ang="0">
                  <a:pos x="connsiteX0" y="connsiteY0"/>
                </a:cxn>
                <a:cxn ang="0">
                  <a:pos x="connsiteX1" y="connsiteY1"/>
                </a:cxn>
                <a:cxn ang="0">
                  <a:pos x="connsiteX2" y="connsiteY2"/>
                </a:cxn>
                <a:cxn ang="0">
                  <a:pos x="connsiteX3" y="connsiteY3"/>
                </a:cxn>
              </a:cxnLst>
              <a:rect l="l" t="t" r="r" b="b"/>
              <a:pathLst>
                <a:path w="6803" h="47625">
                  <a:moveTo>
                    <a:pt x="6713" y="47625"/>
                  </a:moveTo>
                  <a:cubicBezTo>
                    <a:pt x="-1510" y="32970"/>
                    <a:pt x="-2218" y="15264"/>
                    <a:pt x="4808" y="0"/>
                  </a:cubicBezTo>
                  <a:cubicBezTo>
                    <a:pt x="5737" y="7966"/>
                    <a:pt x="5928" y="16001"/>
                    <a:pt x="5379" y="24003"/>
                  </a:cubicBezTo>
                  <a:cubicBezTo>
                    <a:pt x="6567" y="31817"/>
                    <a:pt x="7013" y="39726"/>
                    <a:pt x="6713" y="47625"/>
                  </a:cubicBezTo>
                  <a:close/>
                </a:path>
              </a:pathLst>
            </a:custGeom>
            <a:solidFill>
              <a:srgbClr val="455A64"/>
            </a:solidFill>
            <a:ln w="9525" cap="flat">
              <a:noFill/>
              <a:prstDash val="solid"/>
              <a:miter/>
            </a:ln>
          </p:spPr>
          <p:txBody>
            <a:bodyPr rtlCol="0" anchor="ctr"/>
            <a:lstStyle/>
            <a:p>
              <a:endParaRPr lang="en-ID"/>
            </a:p>
          </p:txBody>
        </p:sp>
        <p:sp>
          <p:nvSpPr>
            <p:cNvPr id="38" name="Freeform: Shape 37">
              <a:extLst>
                <a:ext uri="{FF2B5EF4-FFF2-40B4-BE49-F238E27FC236}">
                  <a16:creationId xmlns:a16="http://schemas.microsoft.com/office/drawing/2014/main" id="{D808D0BF-0EEC-4752-F1C8-A3C9BC44482D}"/>
                </a:ext>
              </a:extLst>
            </p:cNvPr>
            <p:cNvSpPr/>
            <p:nvPr/>
          </p:nvSpPr>
          <p:spPr>
            <a:xfrm>
              <a:off x="7075989" y="3391923"/>
              <a:ext cx="123120" cy="172976"/>
            </a:xfrm>
            <a:custGeom>
              <a:avLst/>
              <a:gdLst>
                <a:gd name="connsiteX0" fmla="*/ 123078 w 123120"/>
                <a:gd name="connsiteY0" fmla="*/ 2 h 172976"/>
                <a:gd name="connsiteX1" fmla="*/ 122221 w 123120"/>
                <a:gd name="connsiteY1" fmla="*/ 8670 h 172976"/>
                <a:gd name="connsiteX2" fmla="*/ 116602 w 123120"/>
                <a:gd name="connsiteY2" fmla="*/ 31530 h 172976"/>
                <a:gd name="connsiteX3" fmla="*/ 27638 w 123120"/>
                <a:gd name="connsiteY3" fmla="*/ 156498 h 172976"/>
                <a:gd name="connsiteX4" fmla="*/ 7826 w 123120"/>
                <a:gd name="connsiteY4" fmla="*/ 169261 h 172976"/>
                <a:gd name="connsiteX5" fmla="*/ 15 w 123120"/>
                <a:gd name="connsiteY5" fmla="*/ 172976 h 172976"/>
                <a:gd name="connsiteX6" fmla="*/ 25447 w 123120"/>
                <a:gd name="connsiteY6" fmla="*/ 153926 h 172976"/>
                <a:gd name="connsiteX7" fmla="*/ 113268 w 123120"/>
                <a:gd name="connsiteY7" fmla="*/ 30101 h 172976"/>
                <a:gd name="connsiteX8" fmla="*/ 123078 w 123120"/>
                <a:gd name="connsiteY8" fmla="*/ 2 h 17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120" h="172976">
                  <a:moveTo>
                    <a:pt x="123078" y="2"/>
                  </a:moveTo>
                  <a:cubicBezTo>
                    <a:pt x="123237" y="2918"/>
                    <a:pt x="122948" y="5841"/>
                    <a:pt x="122221" y="8670"/>
                  </a:cubicBezTo>
                  <a:cubicBezTo>
                    <a:pt x="120828" y="16400"/>
                    <a:pt x="118951" y="24035"/>
                    <a:pt x="116602" y="31530"/>
                  </a:cubicBezTo>
                  <a:cubicBezTo>
                    <a:pt x="100921" y="81552"/>
                    <a:pt x="69772" y="125308"/>
                    <a:pt x="27638" y="156498"/>
                  </a:cubicBezTo>
                  <a:cubicBezTo>
                    <a:pt x="21323" y="161185"/>
                    <a:pt x="14705" y="165449"/>
                    <a:pt x="7826" y="169261"/>
                  </a:cubicBezTo>
                  <a:cubicBezTo>
                    <a:pt x="5409" y="170859"/>
                    <a:pt x="2780" y="172109"/>
                    <a:pt x="15" y="172976"/>
                  </a:cubicBezTo>
                  <a:cubicBezTo>
                    <a:pt x="-461" y="172214"/>
                    <a:pt x="10112" y="165928"/>
                    <a:pt x="25447" y="153926"/>
                  </a:cubicBezTo>
                  <a:cubicBezTo>
                    <a:pt x="65771" y="121720"/>
                    <a:pt x="96207" y="78806"/>
                    <a:pt x="113268" y="30101"/>
                  </a:cubicBezTo>
                  <a:cubicBezTo>
                    <a:pt x="119840" y="11908"/>
                    <a:pt x="122221" y="-188"/>
                    <a:pt x="123078" y="2"/>
                  </a:cubicBezTo>
                  <a:close/>
                </a:path>
              </a:pathLst>
            </a:custGeom>
            <a:solidFill>
              <a:srgbClr val="455A64"/>
            </a:solidFill>
            <a:ln w="9525" cap="flat">
              <a:noFill/>
              <a:prstDash val="solid"/>
              <a:miter/>
            </a:ln>
          </p:spPr>
          <p:txBody>
            <a:bodyPr rtlCol="0" anchor="ctr"/>
            <a:lstStyle/>
            <a:p>
              <a:endParaRPr lang="en-ID"/>
            </a:p>
          </p:txBody>
        </p:sp>
        <p:sp>
          <p:nvSpPr>
            <p:cNvPr id="39" name="Freeform: Shape 38">
              <a:extLst>
                <a:ext uri="{FF2B5EF4-FFF2-40B4-BE49-F238E27FC236}">
                  <a16:creationId xmlns:a16="http://schemas.microsoft.com/office/drawing/2014/main" id="{3E2304A0-BF46-C11C-4CF8-9E68D67A3EE0}"/>
                </a:ext>
              </a:extLst>
            </p:cNvPr>
            <p:cNvSpPr/>
            <p:nvPr/>
          </p:nvSpPr>
          <p:spPr>
            <a:xfrm>
              <a:off x="7642541" y="3405927"/>
              <a:ext cx="159362" cy="119401"/>
            </a:xfrm>
            <a:custGeom>
              <a:avLst/>
              <a:gdLst>
                <a:gd name="connsiteX0" fmla="*/ 159363 w 159362"/>
                <a:gd name="connsiteY0" fmla="*/ 117634 h 119401"/>
                <a:gd name="connsiteX1" fmla="*/ 150885 w 159362"/>
                <a:gd name="connsiteY1" fmla="*/ 119063 h 119401"/>
                <a:gd name="connsiteX2" fmla="*/ 127549 w 159362"/>
                <a:gd name="connsiteY2" fmla="*/ 118586 h 119401"/>
                <a:gd name="connsiteX3" fmla="*/ 56112 w 159362"/>
                <a:gd name="connsiteY3" fmla="*/ 90773 h 119401"/>
                <a:gd name="connsiteX4" fmla="*/ 8487 w 159362"/>
                <a:gd name="connsiteY4" fmla="*/ 30671 h 119401"/>
                <a:gd name="connsiteX5" fmla="*/ 1152 w 159362"/>
                <a:gd name="connsiteY5" fmla="*/ 8572 h 119401"/>
                <a:gd name="connsiteX6" fmla="*/ 9 w 159362"/>
                <a:gd name="connsiteY6" fmla="*/ 0 h 119401"/>
                <a:gd name="connsiteX7" fmla="*/ 11630 w 159362"/>
                <a:gd name="connsiteY7" fmla="*/ 29242 h 119401"/>
                <a:gd name="connsiteX8" fmla="*/ 127930 w 159362"/>
                <a:gd name="connsiteY8" fmla="*/ 114967 h 119401"/>
                <a:gd name="connsiteX9" fmla="*/ 159363 w 159362"/>
                <a:gd name="connsiteY9" fmla="*/ 117634 h 11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362" h="119401">
                  <a:moveTo>
                    <a:pt x="159363" y="117634"/>
                  </a:moveTo>
                  <a:cubicBezTo>
                    <a:pt x="156631" y="118559"/>
                    <a:pt x="153770" y="119041"/>
                    <a:pt x="150885" y="119063"/>
                  </a:cubicBezTo>
                  <a:cubicBezTo>
                    <a:pt x="143109" y="119639"/>
                    <a:pt x="135296" y="119479"/>
                    <a:pt x="127549" y="118586"/>
                  </a:cubicBezTo>
                  <a:cubicBezTo>
                    <a:pt x="101712" y="115732"/>
                    <a:pt x="77077" y="106141"/>
                    <a:pt x="56112" y="90773"/>
                  </a:cubicBezTo>
                  <a:cubicBezTo>
                    <a:pt x="35191" y="75313"/>
                    <a:pt x="18755" y="54571"/>
                    <a:pt x="8487" y="30671"/>
                  </a:cubicBezTo>
                  <a:cubicBezTo>
                    <a:pt x="5345" y="23554"/>
                    <a:pt x="2889" y="16155"/>
                    <a:pt x="1152" y="8572"/>
                  </a:cubicBezTo>
                  <a:cubicBezTo>
                    <a:pt x="319" y="5794"/>
                    <a:pt x="-67" y="2900"/>
                    <a:pt x="9" y="0"/>
                  </a:cubicBezTo>
                  <a:cubicBezTo>
                    <a:pt x="867" y="0"/>
                    <a:pt x="3248" y="11811"/>
                    <a:pt x="11630" y="29242"/>
                  </a:cubicBezTo>
                  <a:cubicBezTo>
                    <a:pt x="33528" y="75545"/>
                    <a:pt x="77221" y="107751"/>
                    <a:pt x="127930" y="114967"/>
                  </a:cubicBezTo>
                  <a:cubicBezTo>
                    <a:pt x="147171" y="118015"/>
                    <a:pt x="159268" y="116776"/>
                    <a:pt x="159363" y="117634"/>
                  </a:cubicBezTo>
                  <a:close/>
                </a:path>
              </a:pathLst>
            </a:custGeom>
            <a:solidFill>
              <a:srgbClr val="455A64"/>
            </a:solidFill>
            <a:ln w="9525" cap="flat">
              <a:noFill/>
              <a:prstDash val="solid"/>
              <a:miter/>
            </a:ln>
          </p:spPr>
          <p:txBody>
            <a:bodyPr rtlCol="0" anchor="ctr"/>
            <a:lstStyle/>
            <a:p>
              <a:endParaRPr lang="en-ID"/>
            </a:p>
          </p:txBody>
        </p:sp>
        <p:sp>
          <p:nvSpPr>
            <p:cNvPr id="40" name="Freeform: Shape 39">
              <a:extLst>
                <a:ext uri="{FF2B5EF4-FFF2-40B4-BE49-F238E27FC236}">
                  <a16:creationId xmlns:a16="http://schemas.microsoft.com/office/drawing/2014/main" id="{4E2E3C2F-A34D-EE8A-7A2D-EFF75E32D5B6}"/>
                </a:ext>
              </a:extLst>
            </p:cNvPr>
            <p:cNvSpPr/>
            <p:nvPr/>
          </p:nvSpPr>
          <p:spPr>
            <a:xfrm>
              <a:off x="7142581" y="4457879"/>
              <a:ext cx="205077" cy="54949"/>
            </a:xfrm>
            <a:custGeom>
              <a:avLst/>
              <a:gdLst>
                <a:gd name="connsiteX0" fmla="*/ 205076 w 205077"/>
                <a:gd name="connsiteY0" fmla="*/ 54853 h 54949"/>
                <a:gd name="connsiteX1" fmla="*/ 101920 w 205077"/>
                <a:gd name="connsiteY1" fmla="*/ 29802 h 54949"/>
                <a:gd name="connsiteX2" fmla="*/ 2 w 205077"/>
                <a:gd name="connsiteY2" fmla="*/ 84 h 54949"/>
                <a:gd name="connsiteX3" fmla="*/ 103253 w 205077"/>
                <a:gd name="connsiteY3" fmla="*/ 25039 h 54949"/>
                <a:gd name="connsiteX4" fmla="*/ 205076 w 205077"/>
                <a:gd name="connsiteY4" fmla="*/ 54853 h 54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5077" h="54949">
                  <a:moveTo>
                    <a:pt x="205076" y="54853"/>
                  </a:moveTo>
                  <a:cubicBezTo>
                    <a:pt x="205076" y="56091"/>
                    <a:pt x="158594" y="45328"/>
                    <a:pt x="101920" y="29802"/>
                  </a:cubicBezTo>
                  <a:cubicBezTo>
                    <a:pt x="45246" y="14276"/>
                    <a:pt x="-379" y="1227"/>
                    <a:pt x="2" y="84"/>
                  </a:cubicBezTo>
                  <a:cubicBezTo>
                    <a:pt x="383" y="-1059"/>
                    <a:pt x="46580" y="9609"/>
                    <a:pt x="103253" y="25039"/>
                  </a:cubicBezTo>
                  <a:cubicBezTo>
                    <a:pt x="159927" y="40470"/>
                    <a:pt x="205457" y="53519"/>
                    <a:pt x="205076" y="54853"/>
                  </a:cubicBezTo>
                  <a:close/>
                </a:path>
              </a:pathLst>
            </a:custGeom>
            <a:solidFill>
              <a:srgbClr val="455A64"/>
            </a:solidFill>
            <a:ln w="9525" cap="flat">
              <a:noFill/>
              <a:prstDash val="solid"/>
              <a:miter/>
            </a:ln>
          </p:spPr>
          <p:txBody>
            <a:bodyPr rtlCol="0" anchor="ctr"/>
            <a:lstStyle/>
            <a:p>
              <a:endParaRPr lang="en-ID"/>
            </a:p>
          </p:txBody>
        </p:sp>
        <p:sp>
          <p:nvSpPr>
            <p:cNvPr id="41" name="Freeform: Shape 40">
              <a:extLst>
                <a:ext uri="{FF2B5EF4-FFF2-40B4-BE49-F238E27FC236}">
                  <a16:creationId xmlns:a16="http://schemas.microsoft.com/office/drawing/2014/main" id="{3A5B9FE5-E3FA-774D-239F-8EFF79B11941}"/>
                </a:ext>
              </a:extLst>
            </p:cNvPr>
            <p:cNvSpPr/>
            <p:nvPr/>
          </p:nvSpPr>
          <p:spPr>
            <a:xfrm>
              <a:off x="7614825" y="4441535"/>
              <a:ext cx="182038" cy="100343"/>
            </a:xfrm>
            <a:custGeom>
              <a:avLst/>
              <a:gdLst>
                <a:gd name="connsiteX0" fmla="*/ 182031 w 182038"/>
                <a:gd name="connsiteY0" fmla="*/ 44 h 100343"/>
                <a:gd name="connsiteX1" fmla="*/ 92210 w 182038"/>
                <a:gd name="connsiteY1" fmla="*/ 52623 h 100343"/>
                <a:gd name="connsiteX2" fmla="*/ 8 w 182038"/>
                <a:gd name="connsiteY2" fmla="*/ 100248 h 100343"/>
                <a:gd name="connsiteX3" fmla="*/ 89829 w 182038"/>
                <a:gd name="connsiteY3" fmla="*/ 47765 h 100343"/>
                <a:gd name="connsiteX4" fmla="*/ 182031 w 182038"/>
                <a:gd name="connsiteY4" fmla="*/ 44 h 100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038" h="100343">
                  <a:moveTo>
                    <a:pt x="182031" y="44"/>
                  </a:moveTo>
                  <a:cubicBezTo>
                    <a:pt x="182698" y="1283"/>
                    <a:pt x="142502" y="24809"/>
                    <a:pt x="92210" y="52623"/>
                  </a:cubicBezTo>
                  <a:cubicBezTo>
                    <a:pt x="41918" y="80435"/>
                    <a:pt x="675" y="101962"/>
                    <a:pt x="8" y="100248"/>
                  </a:cubicBezTo>
                  <a:cubicBezTo>
                    <a:pt x="-659" y="98533"/>
                    <a:pt x="39537" y="75578"/>
                    <a:pt x="89829" y="47765"/>
                  </a:cubicBezTo>
                  <a:cubicBezTo>
                    <a:pt x="140121" y="19952"/>
                    <a:pt x="181364" y="-1099"/>
                    <a:pt x="182031" y="44"/>
                  </a:cubicBezTo>
                  <a:close/>
                </a:path>
              </a:pathLst>
            </a:custGeom>
            <a:solidFill>
              <a:srgbClr val="455A64"/>
            </a:solidFill>
            <a:ln w="9525" cap="flat">
              <a:noFill/>
              <a:prstDash val="solid"/>
              <a:miter/>
            </a:ln>
          </p:spPr>
          <p:txBody>
            <a:bodyPr rtlCol="0" anchor="ctr"/>
            <a:lstStyle/>
            <a:p>
              <a:endParaRPr lang="en-ID"/>
            </a:p>
          </p:txBody>
        </p:sp>
        <p:sp>
          <p:nvSpPr>
            <p:cNvPr id="42" name="Freeform: Shape 41">
              <a:extLst>
                <a:ext uri="{FF2B5EF4-FFF2-40B4-BE49-F238E27FC236}">
                  <a16:creationId xmlns:a16="http://schemas.microsoft.com/office/drawing/2014/main" id="{846A78E0-1982-D929-C683-F163A97E01C8}"/>
                </a:ext>
              </a:extLst>
            </p:cNvPr>
            <p:cNvSpPr/>
            <p:nvPr/>
          </p:nvSpPr>
          <p:spPr>
            <a:xfrm>
              <a:off x="7207258" y="2115765"/>
              <a:ext cx="446722" cy="119062"/>
            </a:xfrm>
            <a:custGeom>
              <a:avLst/>
              <a:gdLst>
                <a:gd name="connsiteX0" fmla="*/ 0 w 446722"/>
                <a:gd name="connsiteY0" fmla="*/ 59817 h 119062"/>
                <a:gd name="connsiteX1" fmla="*/ 120491 w 446722"/>
                <a:gd name="connsiteY1" fmla="*/ 12573 h 119062"/>
                <a:gd name="connsiteX2" fmla="*/ 342424 w 446722"/>
                <a:gd name="connsiteY2" fmla="*/ 0 h 119062"/>
                <a:gd name="connsiteX3" fmla="*/ 446722 w 446722"/>
                <a:gd name="connsiteY3" fmla="*/ 39624 h 119062"/>
                <a:gd name="connsiteX4" fmla="*/ 303752 w 446722"/>
                <a:gd name="connsiteY4" fmla="*/ 119063 h 119062"/>
                <a:gd name="connsiteX5" fmla="*/ 180499 w 446722"/>
                <a:gd name="connsiteY5" fmla="*/ 114491 h 119062"/>
                <a:gd name="connsiteX6" fmla="*/ 0 w 446722"/>
                <a:gd name="connsiteY6" fmla="*/ 59817 h 11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722" h="119062">
                  <a:moveTo>
                    <a:pt x="0" y="59817"/>
                  </a:moveTo>
                  <a:lnTo>
                    <a:pt x="120491" y="12573"/>
                  </a:lnTo>
                  <a:lnTo>
                    <a:pt x="342424" y="0"/>
                  </a:lnTo>
                  <a:lnTo>
                    <a:pt x="446722" y="39624"/>
                  </a:lnTo>
                  <a:lnTo>
                    <a:pt x="303752" y="119063"/>
                  </a:lnTo>
                  <a:lnTo>
                    <a:pt x="180499" y="114491"/>
                  </a:lnTo>
                  <a:lnTo>
                    <a:pt x="0" y="59817"/>
                  </a:lnTo>
                  <a:close/>
                </a:path>
              </a:pathLst>
            </a:custGeom>
            <a:solidFill>
              <a:srgbClr val="A36E6A"/>
            </a:solidFill>
            <a:ln w="9525" cap="flat">
              <a:noFill/>
              <a:prstDash val="solid"/>
              <a:miter/>
            </a:ln>
          </p:spPr>
          <p:txBody>
            <a:bodyPr rtlCol="0" anchor="ctr"/>
            <a:lstStyle/>
            <a:p>
              <a:endParaRPr lang="en-ID"/>
            </a:p>
          </p:txBody>
        </p:sp>
        <p:sp>
          <p:nvSpPr>
            <p:cNvPr id="43" name="Freeform: Shape 42">
              <a:extLst>
                <a:ext uri="{FF2B5EF4-FFF2-40B4-BE49-F238E27FC236}">
                  <a16:creationId xmlns:a16="http://schemas.microsoft.com/office/drawing/2014/main" id="{4E657B94-9A3E-DA8F-5776-D1AE84A82A97}"/>
                </a:ext>
              </a:extLst>
            </p:cNvPr>
            <p:cNvSpPr/>
            <p:nvPr/>
          </p:nvSpPr>
          <p:spPr>
            <a:xfrm>
              <a:off x="7521655" y="1550449"/>
              <a:ext cx="66630" cy="316237"/>
            </a:xfrm>
            <a:custGeom>
              <a:avLst/>
              <a:gdLst>
                <a:gd name="connsiteX0" fmla="*/ 28504 w 66630"/>
                <a:gd name="connsiteY0" fmla="*/ 316238 h 316237"/>
                <a:gd name="connsiteX1" fmla="*/ 62794 w 66630"/>
                <a:gd name="connsiteY1" fmla="*/ 184126 h 316237"/>
                <a:gd name="connsiteX2" fmla="*/ 52030 w 66630"/>
                <a:gd name="connsiteY2" fmla="*/ 49252 h 316237"/>
                <a:gd name="connsiteX3" fmla="*/ 22217 w 66630"/>
                <a:gd name="connsiteY3" fmla="*/ 8 h 316237"/>
                <a:gd name="connsiteX4" fmla="*/ 27456 w 66630"/>
                <a:gd name="connsiteY4" fmla="*/ 45347 h 316237"/>
                <a:gd name="connsiteX5" fmla="*/ 976 w 66630"/>
                <a:gd name="connsiteY5" fmla="*/ 181935 h 316237"/>
                <a:gd name="connsiteX6" fmla="*/ 28313 w 66630"/>
                <a:gd name="connsiteY6" fmla="*/ 316238 h 31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30" h="316237">
                  <a:moveTo>
                    <a:pt x="28504" y="316238"/>
                  </a:moveTo>
                  <a:cubicBezTo>
                    <a:pt x="43699" y="273265"/>
                    <a:pt x="55172" y="229065"/>
                    <a:pt x="62794" y="184126"/>
                  </a:cubicBezTo>
                  <a:cubicBezTo>
                    <a:pt x="70379" y="138968"/>
                    <a:pt x="66681" y="92635"/>
                    <a:pt x="52030" y="49252"/>
                  </a:cubicBezTo>
                  <a:cubicBezTo>
                    <a:pt x="49649" y="42775"/>
                    <a:pt x="29075" y="-659"/>
                    <a:pt x="22217" y="8"/>
                  </a:cubicBezTo>
                  <a:cubicBezTo>
                    <a:pt x="17359" y="484"/>
                    <a:pt x="29932" y="41060"/>
                    <a:pt x="27456" y="45347"/>
                  </a:cubicBezTo>
                  <a:cubicBezTo>
                    <a:pt x="3739" y="86018"/>
                    <a:pt x="-2738" y="134977"/>
                    <a:pt x="976" y="181935"/>
                  </a:cubicBezTo>
                  <a:cubicBezTo>
                    <a:pt x="5072" y="227579"/>
                    <a:pt x="14241" y="272624"/>
                    <a:pt x="28313" y="316238"/>
                  </a:cubicBezTo>
                </a:path>
              </a:pathLst>
            </a:custGeom>
            <a:solidFill>
              <a:srgbClr val="263238"/>
            </a:solidFill>
            <a:ln w="9525" cap="flat">
              <a:noFill/>
              <a:prstDash val="solid"/>
              <a:miter/>
            </a:ln>
          </p:spPr>
          <p:txBody>
            <a:bodyPr rtlCol="0" anchor="ctr"/>
            <a:lstStyle/>
            <a:p>
              <a:endParaRPr lang="en-ID"/>
            </a:p>
          </p:txBody>
        </p:sp>
        <p:sp>
          <p:nvSpPr>
            <p:cNvPr id="44" name="Freeform: Shape 43">
              <a:extLst>
                <a:ext uri="{FF2B5EF4-FFF2-40B4-BE49-F238E27FC236}">
                  <a16:creationId xmlns:a16="http://schemas.microsoft.com/office/drawing/2014/main" id="{0BAE8500-3BD2-F019-0CDF-A0C4A482A011}"/>
                </a:ext>
              </a:extLst>
            </p:cNvPr>
            <p:cNvSpPr/>
            <p:nvPr/>
          </p:nvSpPr>
          <p:spPr>
            <a:xfrm>
              <a:off x="7174579" y="1481019"/>
              <a:ext cx="380885" cy="748390"/>
            </a:xfrm>
            <a:custGeom>
              <a:avLst/>
              <a:gdLst>
                <a:gd name="connsiteX0" fmla="*/ 118881 w 380885"/>
                <a:gd name="connsiteY0" fmla="*/ 660749 h 748390"/>
                <a:gd name="connsiteX1" fmla="*/ 119548 w 380885"/>
                <a:gd name="connsiteY1" fmla="*/ 580454 h 748390"/>
                <a:gd name="connsiteX2" fmla="*/ 1914 w 380885"/>
                <a:gd name="connsiteY2" fmla="*/ 459867 h 748390"/>
                <a:gd name="connsiteX3" fmla="*/ 2867 w 380885"/>
                <a:gd name="connsiteY3" fmla="*/ 198596 h 748390"/>
                <a:gd name="connsiteX4" fmla="*/ 196319 w 380885"/>
                <a:gd name="connsiteY4" fmla="*/ 476 h 748390"/>
                <a:gd name="connsiteX5" fmla="*/ 206892 w 380885"/>
                <a:gd name="connsiteY5" fmla="*/ 0 h 748390"/>
                <a:gd name="connsiteX6" fmla="*/ 380723 w 380885"/>
                <a:gd name="connsiteY6" fmla="*/ 212217 h 748390"/>
                <a:gd name="connsiteX7" fmla="*/ 374818 w 380885"/>
                <a:gd name="connsiteY7" fmla="*/ 656558 h 748390"/>
                <a:gd name="connsiteX8" fmla="*/ 302619 w 380885"/>
                <a:gd name="connsiteY8" fmla="*/ 704183 h 748390"/>
                <a:gd name="connsiteX9" fmla="*/ 118881 w 380885"/>
                <a:gd name="connsiteY9" fmla="*/ 660749 h 748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885" h="748390">
                  <a:moveTo>
                    <a:pt x="118881" y="660749"/>
                  </a:moveTo>
                  <a:cubicBezTo>
                    <a:pt x="118881" y="628555"/>
                    <a:pt x="119738" y="580454"/>
                    <a:pt x="119548" y="580454"/>
                  </a:cubicBezTo>
                  <a:cubicBezTo>
                    <a:pt x="119357" y="580454"/>
                    <a:pt x="9058" y="569309"/>
                    <a:pt x="1914" y="459867"/>
                  </a:cubicBezTo>
                  <a:cubicBezTo>
                    <a:pt x="-1515" y="407003"/>
                    <a:pt x="200" y="297942"/>
                    <a:pt x="2867" y="198596"/>
                  </a:cubicBezTo>
                  <a:cubicBezTo>
                    <a:pt x="6032" y="92304"/>
                    <a:pt x="90132" y="6175"/>
                    <a:pt x="196319" y="476"/>
                  </a:cubicBezTo>
                  <a:lnTo>
                    <a:pt x="206892" y="0"/>
                  </a:lnTo>
                  <a:cubicBezTo>
                    <a:pt x="321192" y="571"/>
                    <a:pt x="384533" y="98012"/>
                    <a:pt x="380723" y="212217"/>
                  </a:cubicBezTo>
                  <a:lnTo>
                    <a:pt x="374818" y="656558"/>
                  </a:lnTo>
                  <a:lnTo>
                    <a:pt x="302619" y="704183"/>
                  </a:lnTo>
                  <a:cubicBezTo>
                    <a:pt x="240801" y="777812"/>
                    <a:pt x="119167" y="756857"/>
                    <a:pt x="118881" y="660749"/>
                  </a:cubicBezTo>
                  <a:close/>
                </a:path>
              </a:pathLst>
            </a:custGeom>
            <a:solidFill>
              <a:srgbClr val="A36E6A"/>
            </a:solidFill>
            <a:ln w="9525" cap="flat">
              <a:noFill/>
              <a:prstDash val="solid"/>
              <a:miter/>
            </a:ln>
          </p:spPr>
          <p:txBody>
            <a:bodyPr rtlCol="0" anchor="ctr"/>
            <a:lstStyle/>
            <a:p>
              <a:endParaRPr lang="en-ID"/>
            </a:p>
          </p:txBody>
        </p:sp>
        <p:sp>
          <p:nvSpPr>
            <p:cNvPr id="45" name="Freeform: Shape 44">
              <a:extLst>
                <a:ext uri="{FF2B5EF4-FFF2-40B4-BE49-F238E27FC236}">
                  <a16:creationId xmlns:a16="http://schemas.microsoft.com/office/drawing/2014/main" id="{B31D7FDF-D381-B243-20C5-116697BCE01E}"/>
                </a:ext>
              </a:extLst>
            </p:cNvPr>
            <p:cNvSpPr/>
            <p:nvPr/>
          </p:nvSpPr>
          <p:spPr>
            <a:xfrm>
              <a:off x="7293460" y="2011752"/>
              <a:ext cx="140303" cy="77587"/>
            </a:xfrm>
            <a:custGeom>
              <a:avLst/>
              <a:gdLst>
                <a:gd name="connsiteX0" fmla="*/ 0 w 140303"/>
                <a:gd name="connsiteY0" fmla="*/ 49721 h 77587"/>
                <a:gd name="connsiteX1" fmla="*/ 140303 w 140303"/>
                <a:gd name="connsiteY1" fmla="*/ 0 h 77587"/>
                <a:gd name="connsiteX2" fmla="*/ 0 w 140303"/>
                <a:gd name="connsiteY2" fmla="*/ 77438 h 77587"/>
              </a:gdLst>
              <a:ahLst/>
              <a:cxnLst>
                <a:cxn ang="0">
                  <a:pos x="connsiteX0" y="connsiteY0"/>
                </a:cxn>
                <a:cxn ang="0">
                  <a:pos x="connsiteX1" y="connsiteY1"/>
                </a:cxn>
                <a:cxn ang="0">
                  <a:pos x="connsiteX2" y="connsiteY2"/>
                </a:cxn>
              </a:cxnLst>
              <a:rect l="l" t="t" r="r" b="b"/>
              <a:pathLst>
                <a:path w="140303" h="77587">
                  <a:moveTo>
                    <a:pt x="0" y="49721"/>
                  </a:moveTo>
                  <a:cubicBezTo>
                    <a:pt x="50560" y="46903"/>
                    <a:pt x="99252" y="29648"/>
                    <a:pt x="140303" y="0"/>
                  </a:cubicBezTo>
                  <a:cubicBezTo>
                    <a:pt x="140303" y="0"/>
                    <a:pt x="109823" y="81534"/>
                    <a:pt x="0" y="77438"/>
                  </a:cubicBezTo>
                  <a:close/>
                </a:path>
              </a:pathLst>
            </a:custGeom>
            <a:solidFill>
              <a:srgbClr val="7A5554"/>
            </a:solidFill>
            <a:ln w="9525" cap="flat">
              <a:noFill/>
              <a:prstDash val="solid"/>
              <a:miter/>
            </a:ln>
          </p:spPr>
          <p:txBody>
            <a:bodyPr rtlCol="0" anchor="ctr"/>
            <a:lstStyle/>
            <a:p>
              <a:endParaRPr lang="en-ID"/>
            </a:p>
          </p:txBody>
        </p:sp>
        <p:sp>
          <p:nvSpPr>
            <p:cNvPr id="46" name="Freeform: Shape 45">
              <a:extLst>
                <a:ext uri="{FF2B5EF4-FFF2-40B4-BE49-F238E27FC236}">
                  <a16:creationId xmlns:a16="http://schemas.microsoft.com/office/drawing/2014/main" id="{51C0656A-069F-7AF7-58BC-84FC549629FD}"/>
                </a:ext>
              </a:extLst>
            </p:cNvPr>
            <p:cNvSpPr/>
            <p:nvPr/>
          </p:nvSpPr>
          <p:spPr>
            <a:xfrm>
              <a:off x="7224594" y="1744954"/>
              <a:ext cx="31337" cy="30009"/>
            </a:xfrm>
            <a:custGeom>
              <a:avLst/>
              <a:gdLst>
                <a:gd name="connsiteX0" fmla="*/ 0 w 31337"/>
                <a:gd name="connsiteY0" fmla="*/ 15052 h 30009"/>
                <a:gd name="connsiteX1" fmla="*/ 16002 w 31337"/>
                <a:gd name="connsiteY1" fmla="*/ 30007 h 30009"/>
                <a:gd name="connsiteX2" fmla="*/ 31335 w 31337"/>
                <a:gd name="connsiteY2" fmla="*/ 15246 h 30009"/>
                <a:gd name="connsiteX3" fmla="*/ 31337 w 31337"/>
                <a:gd name="connsiteY3" fmla="*/ 15052 h 30009"/>
                <a:gd name="connsiteX4" fmla="*/ 15431 w 31337"/>
                <a:gd name="connsiteY4" fmla="*/ 3 h 30009"/>
                <a:gd name="connsiteX5" fmla="*/ 2 w 31337"/>
                <a:gd name="connsiteY5" fmla="*/ 14859 h 30009"/>
                <a:gd name="connsiteX6" fmla="*/ 0 w 31337"/>
                <a:gd name="connsiteY6" fmla="*/ 15052 h 30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37" h="30009">
                  <a:moveTo>
                    <a:pt x="0" y="15052"/>
                  </a:moveTo>
                  <a:cubicBezTo>
                    <a:pt x="459" y="23522"/>
                    <a:pt x="7520" y="30121"/>
                    <a:pt x="16002" y="30007"/>
                  </a:cubicBezTo>
                  <a:cubicBezTo>
                    <a:pt x="24312" y="30165"/>
                    <a:pt x="31177" y="23556"/>
                    <a:pt x="31335" y="15246"/>
                  </a:cubicBezTo>
                  <a:cubicBezTo>
                    <a:pt x="31336" y="15181"/>
                    <a:pt x="31337" y="15117"/>
                    <a:pt x="31337" y="15052"/>
                  </a:cubicBezTo>
                  <a:cubicBezTo>
                    <a:pt x="30929" y="6582"/>
                    <a:pt x="23911" y="-58"/>
                    <a:pt x="15431" y="3"/>
                  </a:cubicBezTo>
                  <a:cubicBezTo>
                    <a:pt x="7068" y="-155"/>
                    <a:pt x="160" y="6496"/>
                    <a:pt x="2" y="14859"/>
                  </a:cubicBezTo>
                  <a:cubicBezTo>
                    <a:pt x="1" y="14923"/>
                    <a:pt x="0" y="14988"/>
                    <a:pt x="0" y="15052"/>
                  </a:cubicBezTo>
                  <a:close/>
                </a:path>
              </a:pathLst>
            </a:custGeom>
            <a:solidFill>
              <a:srgbClr val="263238"/>
            </a:solidFill>
            <a:ln w="9525" cap="flat">
              <a:noFill/>
              <a:prstDash val="solid"/>
              <a:miter/>
            </a:ln>
          </p:spPr>
          <p:txBody>
            <a:bodyPr rtlCol="0" anchor="ctr"/>
            <a:lstStyle/>
            <a:p>
              <a:endParaRPr lang="en-ID"/>
            </a:p>
          </p:txBody>
        </p:sp>
        <p:sp>
          <p:nvSpPr>
            <p:cNvPr id="47" name="Freeform: Shape 46">
              <a:extLst>
                <a:ext uri="{FF2B5EF4-FFF2-40B4-BE49-F238E27FC236}">
                  <a16:creationId xmlns:a16="http://schemas.microsoft.com/office/drawing/2014/main" id="{AF214394-F51E-16B6-C2E8-C6D1C0EB4CCA}"/>
                </a:ext>
              </a:extLst>
            </p:cNvPr>
            <p:cNvSpPr/>
            <p:nvPr/>
          </p:nvSpPr>
          <p:spPr>
            <a:xfrm>
              <a:off x="7202399" y="1705622"/>
              <a:ext cx="62304" cy="18349"/>
            </a:xfrm>
            <a:custGeom>
              <a:avLst/>
              <a:gdLst>
                <a:gd name="connsiteX0" fmla="*/ 288 w 62304"/>
                <a:gd name="connsiteY0" fmla="*/ 18094 h 18349"/>
                <a:gd name="connsiteX1" fmla="*/ 30577 w 62304"/>
                <a:gd name="connsiteY1" fmla="*/ 9807 h 18349"/>
                <a:gd name="connsiteX2" fmla="*/ 61819 w 62304"/>
                <a:gd name="connsiteY2" fmla="*/ 14570 h 18349"/>
                <a:gd name="connsiteX3" fmla="*/ 54961 w 62304"/>
                <a:gd name="connsiteY3" fmla="*/ 6378 h 18349"/>
                <a:gd name="connsiteX4" fmla="*/ 29720 w 62304"/>
                <a:gd name="connsiteY4" fmla="*/ 92 h 18349"/>
                <a:gd name="connsiteX5" fmla="*/ 5812 w 62304"/>
                <a:gd name="connsiteY5" fmla="*/ 9617 h 18349"/>
                <a:gd name="connsiteX6" fmla="*/ 288 w 62304"/>
                <a:gd name="connsiteY6" fmla="*/ 18094 h 1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304" h="18349">
                  <a:moveTo>
                    <a:pt x="288" y="18094"/>
                  </a:moveTo>
                  <a:cubicBezTo>
                    <a:pt x="2288" y="19999"/>
                    <a:pt x="13718" y="10665"/>
                    <a:pt x="30577" y="9807"/>
                  </a:cubicBezTo>
                  <a:cubicBezTo>
                    <a:pt x="47436" y="8950"/>
                    <a:pt x="60105" y="16665"/>
                    <a:pt x="61819" y="14570"/>
                  </a:cubicBezTo>
                  <a:cubicBezTo>
                    <a:pt x="63534" y="12474"/>
                    <a:pt x="60581" y="9998"/>
                    <a:pt x="54961" y="6378"/>
                  </a:cubicBezTo>
                  <a:cubicBezTo>
                    <a:pt x="47407" y="1707"/>
                    <a:pt x="38583" y="-491"/>
                    <a:pt x="29720" y="92"/>
                  </a:cubicBezTo>
                  <a:cubicBezTo>
                    <a:pt x="20936" y="622"/>
                    <a:pt x="12555" y="3961"/>
                    <a:pt x="5812" y="9617"/>
                  </a:cubicBezTo>
                  <a:cubicBezTo>
                    <a:pt x="1050" y="13427"/>
                    <a:pt x="-760" y="17237"/>
                    <a:pt x="288" y="18094"/>
                  </a:cubicBezTo>
                  <a:close/>
                </a:path>
              </a:pathLst>
            </a:custGeom>
            <a:solidFill>
              <a:srgbClr val="263238"/>
            </a:solidFill>
            <a:ln w="9525" cap="flat">
              <a:noFill/>
              <a:prstDash val="solid"/>
              <a:miter/>
            </a:ln>
          </p:spPr>
          <p:txBody>
            <a:bodyPr rtlCol="0" anchor="ctr"/>
            <a:lstStyle/>
            <a:p>
              <a:endParaRPr lang="en-ID"/>
            </a:p>
          </p:txBody>
        </p:sp>
        <p:sp>
          <p:nvSpPr>
            <p:cNvPr id="48" name="Freeform: Shape 47">
              <a:extLst>
                <a:ext uri="{FF2B5EF4-FFF2-40B4-BE49-F238E27FC236}">
                  <a16:creationId xmlns:a16="http://schemas.microsoft.com/office/drawing/2014/main" id="{DCE75098-952A-F649-ACE1-0FFF465B7224}"/>
                </a:ext>
              </a:extLst>
            </p:cNvPr>
            <p:cNvSpPr/>
            <p:nvPr/>
          </p:nvSpPr>
          <p:spPr>
            <a:xfrm>
              <a:off x="7381566" y="1741322"/>
              <a:ext cx="31432" cy="29934"/>
            </a:xfrm>
            <a:custGeom>
              <a:avLst/>
              <a:gdLst>
                <a:gd name="connsiteX0" fmla="*/ 0 w 31432"/>
                <a:gd name="connsiteY0" fmla="*/ 14970 h 29934"/>
                <a:gd name="connsiteX1" fmla="*/ 15907 w 31432"/>
                <a:gd name="connsiteY1" fmla="*/ 29924 h 29934"/>
                <a:gd name="connsiteX2" fmla="*/ 31422 w 31432"/>
                <a:gd name="connsiteY2" fmla="*/ 15552 h 29934"/>
                <a:gd name="connsiteX3" fmla="*/ 31433 w 31432"/>
                <a:gd name="connsiteY3" fmla="*/ 14970 h 29934"/>
                <a:gd name="connsiteX4" fmla="*/ 15526 w 31432"/>
                <a:gd name="connsiteY4" fmla="*/ 15 h 29934"/>
                <a:gd name="connsiteX5" fmla="*/ 15 w 31432"/>
                <a:gd name="connsiteY5" fmla="*/ 14192 h 29934"/>
                <a:gd name="connsiteX6" fmla="*/ 0 w 31432"/>
                <a:gd name="connsiteY6" fmla="*/ 14970 h 29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432" h="29934">
                  <a:moveTo>
                    <a:pt x="0" y="14970"/>
                  </a:moveTo>
                  <a:cubicBezTo>
                    <a:pt x="311" y="23470"/>
                    <a:pt x="7403" y="30138"/>
                    <a:pt x="15907" y="29924"/>
                  </a:cubicBezTo>
                  <a:cubicBezTo>
                    <a:pt x="24160" y="30239"/>
                    <a:pt x="31106" y="23805"/>
                    <a:pt x="31422" y="15552"/>
                  </a:cubicBezTo>
                  <a:cubicBezTo>
                    <a:pt x="31429" y="15358"/>
                    <a:pt x="31433" y="15164"/>
                    <a:pt x="31433" y="14970"/>
                  </a:cubicBezTo>
                  <a:cubicBezTo>
                    <a:pt x="31072" y="6492"/>
                    <a:pt x="24010" y="-148"/>
                    <a:pt x="15526" y="15"/>
                  </a:cubicBezTo>
                  <a:cubicBezTo>
                    <a:pt x="7328" y="-353"/>
                    <a:pt x="383" y="5994"/>
                    <a:pt x="15" y="14192"/>
                  </a:cubicBezTo>
                  <a:cubicBezTo>
                    <a:pt x="3" y="14451"/>
                    <a:pt x="-2" y="14710"/>
                    <a:pt x="0" y="14970"/>
                  </a:cubicBezTo>
                  <a:close/>
                </a:path>
              </a:pathLst>
            </a:custGeom>
            <a:solidFill>
              <a:srgbClr val="263238"/>
            </a:solidFill>
            <a:ln w="9525" cap="flat">
              <a:noFill/>
              <a:prstDash val="solid"/>
              <a:miter/>
            </a:ln>
          </p:spPr>
          <p:txBody>
            <a:bodyPr rtlCol="0" anchor="ctr"/>
            <a:lstStyle/>
            <a:p>
              <a:endParaRPr lang="en-ID"/>
            </a:p>
          </p:txBody>
        </p:sp>
        <p:sp>
          <p:nvSpPr>
            <p:cNvPr id="49" name="Freeform: Shape 48">
              <a:extLst>
                <a:ext uri="{FF2B5EF4-FFF2-40B4-BE49-F238E27FC236}">
                  <a16:creationId xmlns:a16="http://schemas.microsoft.com/office/drawing/2014/main" id="{36033DD7-98AF-BA93-F221-F7DAAFE63A6D}"/>
                </a:ext>
              </a:extLst>
            </p:cNvPr>
            <p:cNvSpPr/>
            <p:nvPr/>
          </p:nvSpPr>
          <p:spPr>
            <a:xfrm>
              <a:off x="7367582" y="1703638"/>
              <a:ext cx="62371" cy="18429"/>
            </a:xfrm>
            <a:custGeom>
              <a:avLst/>
              <a:gdLst>
                <a:gd name="connsiteX0" fmla="*/ 268 w 62371"/>
                <a:gd name="connsiteY0" fmla="*/ 18174 h 18429"/>
                <a:gd name="connsiteX1" fmla="*/ 30558 w 62371"/>
                <a:gd name="connsiteY1" fmla="*/ 9887 h 18429"/>
                <a:gd name="connsiteX2" fmla="*/ 61895 w 62371"/>
                <a:gd name="connsiteY2" fmla="*/ 14649 h 18429"/>
                <a:gd name="connsiteX3" fmla="*/ 54942 w 62371"/>
                <a:gd name="connsiteY3" fmla="*/ 6458 h 18429"/>
                <a:gd name="connsiteX4" fmla="*/ 29796 w 62371"/>
                <a:gd name="connsiteY4" fmla="*/ 76 h 18429"/>
                <a:gd name="connsiteX5" fmla="*/ 5793 w 62371"/>
                <a:gd name="connsiteY5" fmla="*/ 9601 h 18429"/>
                <a:gd name="connsiteX6" fmla="*/ 268 w 62371"/>
                <a:gd name="connsiteY6" fmla="*/ 18174 h 1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371" h="18429">
                  <a:moveTo>
                    <a:pt x="268" y="18174"/>
                  </a:moveTo>
                  <a:cubicBezTo>
                    <a:pt x="2364" y="20079"/>
                    <a:pt x="13699" y="10744"/>
                    <a:pt x="30558" y="9887"/>
                  </a:cubicBezTo>
                  <a:cubicBezTo>
                    <a:pt x="47417" y="9029"/>
                    <a:pt x="60181" y="16745"/>
                    <a:pt x="61895" y="14649"/>
                  </a:cubicBezTo>
                  <a:cubicBezTo>
                    <a:pt x="63610" y="12554"/>
                    <a:pt x="60562" y="10077"/>
                    <a:pt x="54942" y="6458"/>
                  </a:cubicBezTo>
                  <a:cubicBezTo>
                    <a:pt x="47423" y="1778"/>
                    <a:pt x="38636" y="-452"/>
                    <a:pt x="29796" y="76"/>
                  </a:cubicBezTo>
                  <a:cubicBezTo>
                    <a:pt x="20983" y="606"/>
                    <a:pt x="12571" y="3944"/>
                    <a:pt x="5793" y="9601"/>
                  </a:cubicBezTo>
                  <a:cubicBezTo>
                    <a:pt x="840" y="13506"/>
                    <a:pt x="-684" y="17316"/>
                    <a:pt x="268" y="18174"/>
                  </a:cubicBezTo>
                  <a:close/>
                </a:path>
              </a:pathLst>
            </a:custGeom>
            <a:solidFill>
              <a:srgbClr val="263238"/>
            </a:solidFill>
            <a:ln w="9525" cap="flat">
              <a:noFill/>
              <a:prstDash val="solid"/>
              <a:miter/>
            </a:ln>
          </p:spPr>
          <p:txBody>
            <a:bodyPr rtlCol="0" anchor="ctr"/>
            <a:lstStyle/>
            <a:p>
              <a:endParaRPr lang="en-ID"/>
            </a:p>
          </p:txBody>
        </p:sp>
        <p:sp>
          <p:nvSpPr>
            <p:cNvPr id="50" name="Freeform: Shape 49">
              <a:extLst>
                <a:ext uri="{FF2B5EF4-FFF2-40B4-BE49-F238E27FC236}">
                  <a16:creationId xmlns:a16="http://schemas.microsoft.com/office/drawing/2014/main" id="{2AAF6D55-BE51-56AA-D073-D3F0772AEBCA}"/>
                </a:ext>
              </a:extLst>
            </p:cNvPr>
            <p:cNvSpPr/>
            <p:nvPr/>
          </p:nvSpPr>
          <p:spPr>
            <a:xfrm>
              <a:off x="7270993" y="1713423"/>
              <a:ext cx="43832" cy="142416"/>
            </a:xfrm>
            <a:custGeom>
              <a:avLst/>
              <a:gdLst>
                <a:gd name="connsiteX0" fmla="*/ 43327 w 43832"/>
                <a:gd name="connsiteY0" fmla="*/ 140881 h 142416"/>
                <a:gd name="connsiteX1" fmla="*/ 15799 w 43832"/>
                <a:gd name="connsiteY1" fmla="*/ 137357 h 142416"/>
                <a:gd name="connsiteX2" fmla="*/ 6274 w 43832"/>
                <a:gd name="connsiteY2" fmla="*/ 133642 h 142416"/>
                <a:gd name="connsiteX3" fmla="*/ 8656 w 43832"/>
                <a:gd name="connsiteY3" fmla="*/ 120498 h 142416"/>
                <a:gd name="connsiteX4" fmla="*/ 19609 w 43832"/>
                <a:gd name="connsiteY4" fmla="*/ 87065 h 142416"/>
                <a:gd name="connsiteX5" fmla="*/ 43612 w 43832"/>
                <a:gd name="connsiteY5" fmla="*/ 6 h 142416"/>
                <a:gd name="connsiteX6" fmla="*/ 12656 w 43832"/>
                <a:gd name="connsiteY6" fmla="*/ 84969 h 142416"/>
                <a:gd name="connsiteX7" fmla="*/ 2274 w 43832"/>
                <a:gd name="connsiteY7" fmla="*/ 118497 h 142416"/>
                <a:gd name="connsiteX8" fmla="*/ 940 w 43832"/>
                <a:gd name="connsiteY8" fmla="*/ 135452 h 142416"/>
                <a:gd name="connsiteX9" fmla="*/ 8275 w 43832"/>
                <a:gd name="connsiteY9" fmla="*/ 141357 h 142416"/>
                <a:gd name="connsiteX10" fmla="*/ 15704 w 43832"/>
                <a:gd name="connsiteY10" fmla="*/ 142024 h 142416"/>
                <a:gd name="connsiteX11" fmla="*/ 43327 w 43832"/>
                <a:gd name="connsiteY11" fmla="*/ 140881 h 142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32" h="142416">
                  <a:moveTo>
                    <a:pt x="43327" y="140881"/>
                  </a:moveTo>
                  <a:cubicBezTo>
                    <a:pt x="34331" y="138579"/>
                    <a:pt x="25085" y="137395"/>
                    <a:pt x="15799" y="137357"/>
                  </a:cubicBezTo>
                  <a:cubicBezTo>
                    <a:pt x="11418" y="137357"/>
                    <a:pt x="7322" y="136595"/>
                    <a:pt x="6274" y="133642"/>
                  </a:cubicBezTo>
                  <a:cubicBezTo>
                    <a:pt x="5693" y="129120"/>
                    <a:pt x="6525" y="124528"/>
                    <a:pt x="8656" y="120498"/>
                  </a:cubicBezTo>
                  <a:lnTo>
                    <a:pt x="19609" y="87065"/>
                  </a:lnTo>
                  <a:cubicBezTo>
                    <a:pt x="34849" y="39440"/>
                    <a:pt x="45517" y="578"/>
                    <a:pt x="43612" y="6"/>
                  </a:cubicBezTo>
                  <a:cubicBezTo>
                    <a:pt x="41707" y="-565"/>
                    <a:pt x="27896" y="37440"/>
                    <a:pt x="12656" y="84969"/>
                  </a:cubicBezTo>
                  <a:cubicBezTo>
                    <a:pt x="9037" y="96685"/>
                    <a:pt x="5512" y="107829"/>
                    <a:pt x="2274" y="118497"/>
                  </a:cubicBezTo>
                  <a:cubicBezTo>
                    <a:pt x="-199" y="123804"/>
                    <a:pt x="-673" y="129824"/>
                    <a:pt x="940" y="135452"/>
                  </a:cubicBezTo>
                  <a:cubicBezTo>
                    <a:pt x="2313" y="138470"/>
                    <a:pt x="5033" y="140660"/>
                    <a:pt x="8275" y="141357"/>
                  </a:cubicBezTo>
                  <a:cubicBezTo>
                    <a:pt x="10707" y="141929"/>
                    <a:pt x="13209" y="142154"/>
                    <a:pt x="15704" y="142024"/>
                  </a:cubicBezTo>
                  <a:cubicBezTo>
                    <a:pt x="24923" y="142804"/>
                    <a:pt x="34204" y="142420"/>
                    <a:pt x="43327" y="140881"/>
                  </a:cubicBezTo>
                  <a:close/>
                </a:path>
              </a:pathLst>
            </a:custGeom>
            <a:solidFill>
              <a:srgbClr val="263238"/>
            </a:solidFill>
            <a:ln w="9525" cap="flat">
              <a:noFill/>
              <a:prstDash val="solid"/>
              <a:miter/>
            </a:ln>
          </p:spPr>
          <p:txBody>
            <a:bodyPr rtlCol="0" anchor="ctr"/>
            <a:lstStyle/>
            <a:p>
              <a:endParaRPr lang="en-ID"/>
            </a:p>
          </p:txBody>
        </p:sp>
        <p:sp>
          <p:nvSpPr>
            <p:cNvPr id="51" name="Freeform: Shape 50">
              <a:extLst>
                <a:ext uri="{FF2B5EF4-FFF2-40B4-BE49-F238E27FC236}">
                  <a16:creationId xmlns:a16="http://schemas.microsoft.com/office/drawing/2014/main" id="{DA720B73-029F-FC30-C138-9A990BC346D2}"/>
                </a:ext>
              </a:extLst>
            </p:cNvPr>
            <p:cNvSpPr/>
            <p:nvPr/>
          </p:nvSpPr>
          <p:spPr>
            <a:xfrm>
              <a:off x="7360767" y="1650726"/>
              <a:ext cx="77012" cy="20732"/>
            </a:xfrm>
            <a:custGeom>
              <a:avLst/>
              <a:gdLst>
                <a:gd name="connsiteX0" fmla="*/ 129 w 77012"/>
                <a:gd name="connsiteY0" fmla="*/ 14412 h 20732"/>
                <a:gd name="connsiteX1" fmla="*/ 38229 w 77012"/>
                <a:gd name="connsiteY1" fmla="*/ 17269 h 20732"/>
                <a:gd name="connsiteX2" fmla="*/ 76806 w 77012"/>
                <a:gd name="connsiteY2" fmla="*/ 18984 h 20732"/>
                <a:gd name="connsiteX3" fmla="*/ 68233 w 77012"/>
                <a:gd name="connsiteY3" fmla="*/ 8697 h 20732"/>
                <a:gd name="connsiteX4" fmla="*/ 9559 w 77012"/>
                <a:gd name="connsiteY4" fmla="*/ 5173 h 20732"/>
                <a:gd name="connsiteX5" fmla="*/ 129 w 77012"/>
                <a:gd name="connsiteY5" fmla="*/ 14412 h 2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12" h="20732">
                  <a:moveTo>
                    <a:pt x="129" y="14412"/>
                  </a:moveTo>
                  <a:cubicBezTo>
                    <a:pt x="2034" y="18889"/>
                    <a:pt x="18703" y="15841"/>
                    <a:pt x="38229" y="17269"/>
                  </a:cubicBezTo>
                  <a:cubicBezTo>
                    <a:pt x="57756" y="18698"/>
                    <a:pt x="74424" y="23175"/>
                    <a:pt x="76806" y="18984"/>
                  </a:cubicBezTo>
                  <a:cubicBezTo>
                    <a:pt x="77853" y="16888"/>
                    <a:pt x="74901" y="12793"/>
                    <a:pt x="68233" y="8697"/>
                  </a:cubicBezTo>
                  <a:cubicBezTo>
                    <a:pt x="50276" y="-1501"/>
                    <a:pt x="28608" y="-2802"/>
                    <a:pt x="9559" y="5173"/>
                  </a:cubicBezTo>
                  <a:cubicBezTo>
                    <a:pt x="2701" y="8506"/>
                    <a:pt x="-728" y="12316"/>
                    <a:pt x="129" y="14412"/>
                  </a:cubicBezTo>
                  <a:close/>
                </a:path>
              </a:pathLst>
            </a:custGeom>
            <a:solidFill>
              <a:srgbClr val="263238"/>
            </a:solidFill>
            <a:ln w="9525" cap="flat">
              <a:noFill/>
              <a:prstDash val="solid"/>
              <a:miter/>
            </a:ln>
          </p:spPr>
          <p:txBody>
            <a:bodyPr rtlCol="0" anchor="ctr"/>
            <a:lstStyle/>
            <a:p>
              <a:endParaRPr lang="en-ID"/>
            </a:p>
          </p:txBody>
        </p:sp>
        <p:sp>
          <p:nvSpPr>
            <p:cNvPr id="52" name="Freeform: Shape 51">
              <a:extLst>
                <a:ext uri="{FF2B5EF4-FFF2-40B4-BE49-F238E27FC236}">
                  <a16:creationId xmlns:a16="http://schemas.microsoft.com/office/drawing/2014/main" id="{A3B8606C-9C9F-36BD-EA49-5D594D31D9E4}"/>
                </a:ext>
              </a:extLst>
            </p:cNvPr>
            <p:cNvSpPr/>
            <p:nvPr/>
          </p:nvSpPr>
          <p:spPr>
            <a:xfrm>
              <a:off x="7205986" y="1648082"/>
              <a:ext cx="57979" cy="20216"/>
            </a:xfrm>
            <a:custGeom>
              <a:avLst/>
              <a:gdLst>
                <a:gd name="connsiteX0" fmla="*/ 511 w 57979"/>
                <a:gd name="connsiteY0" fmla="*/ 18675 h 20216"/>
                <a:gd name="connsiteX1" fmla="*/ 29086 w 57979"/>
                <a:gd name="connsiteY1" fmla="*/ 17532 h 20216"/>
                <a:gd name="connsiteX2" fmla="*/ 57661 w 57979"/>
                <a:gd name="connsiteY2" fmla="*/ 15246 h 20216"/>
                <a:gd name="connsiteX3" fmla="*/ 51565 w 57979"/>
                <a:gd name="connsiteY3" fmla="*/ 5721 h 20216"/>
                <a:gd name="connsiteX4" fmla="*/ 28228 w 57979"/>
                <a:gd name="connsiteY4" fmla="*/ 101 h 20216"/>
                <a:gd name="connsiteX5" fmla="*/ 5654 w 57979"/>
                <a:gd name="connsiteY5" fmla="*/ 8483 h 20216"/>
                <a:gd name="connsiteX6" fmla="*/ 511 w 57979"/>
                <a:gd name="connsiteY6" fmla="*/ 18675 h 2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979" h="20216">
                  <a:moveTo>
                    <a:pt x="511" y="18675"/>
                  </a:moveTo>
                  <a:cubicBezTo>
                    <a:pt x="3559" y="22485"/>
                    <a:pt x="14989" y="18103"/>
                    <a:pt x="29086" y="17532"/>
                  </a:cubicBezTo>
                  <a:cubicBezTo>
                    <a:pt x="43183" y="16960"/>
                    <a:pt x="54898" y="19246"/>
                    <a:pt x="57661" y="15246"/>
                  </a:cubicBezTo>
                  <a:cubicBezTo>
                    <a:pt x="58804" y="13245"/>
                    <a:pt x="56899" y="9436"/>
                    <a:pt x="51565" y="5721"/>
                  </a:cubicBezTo>
                  <a:cubicBezTo>
                    <a:pt x="44554" y="1480"/>
                    <a:pt x="36401" y="-484"/>
                    <a:pt x="28228" y="101"/>
                  </a:cubicBezTo>
                  <a:cubicBezTo>
                    <a:pt x="20029" y="546"/>
                    <a:pt x="12157" y="3469"/>
                    <a:pt x="5654" y="8483"/>
                  </a:cubicBezTo>
                  <a:cubicBezTo>
                    <a:pt x="606" y="12864"/>
                    <a:pt x="-918" y="16865"/>
                    <a:pt x="511" y="18675"/>
                  </a:cubicBezTo>
                  <a:close/>
                </a:path>
              </a:pathLst>
            </a:custGeom>
            <a:solidFill>
              <a:srgbClr val="263238"/>
            </a:solidFill>
            <a:ln w="9525" cap="flat">
              <a:noFill/>
              <a:prstDash val="solid"/>
              <a:miter/>
            </a:ln>
          </p:spPr>
          <p:txBody>
            <a:bodyPr rtlCol="0" anchor="ctr"/>
            <a:lstStyle/>
            <a:p>
              <a:endParaRPr lang="en-ID"/>
            </a:p>
          </p:txBody>
        </p:sp>
        <p:sp>
          <p:nvSpPr>
            <p:cNvPr id="53" name="Freeform: Shape 52">
              <a:extLst>
                <a:ext uri="{FF2B5EF4-FFF2-40B4-BE49-F238E27FC236}">
                  <a16:creationId xmlns:a16="http://schemas.microsoft.com/office/drawing/2014/main" id="{F4C90993-94A4-675F-7BF9-3617A2CC0D49}"/>
                </a:ext>
              </a:extLst>
            </p:cNvPr>
            <p:cNvSpPr/>
            <p:nvPr/>
          </p:nvSpPr>
          <p:spPr>
            <a:xfrm>
              <a:off x="7550063" y="1769521"/>
              <a:ext cx="75653" cy="114971"/>
            </a:xfrm>
            <a:custGeom>
              <a:avLst/>
              <a:gdLst>
                <a:gd name="connsiteX0" fmla="*/ 0 w 75653"/>
                <a:gd name="connsiteY0" fmla="*/ 4869 h 114971"/>
                <a:gd name="connsiteX1" fmla="*/ 75628 w 75653"/>
                <a:gd name="connsiteY1" fmla="*/ 53637 h 114971"/>
                <a:gd name="connsiteX2" fmla="*/ 1429 w 75653"/>
                <a:gd name="connsiteY2" fmla="*/ 112596 h 114971"/>
                <a:gd name="connsiteX3" fmla="*/ 0 w 75653"/>
                <a:gd name="connsiteY3" fmla="*/ 4869 h 114971"/>
              </a:gdLst>
              <a:ahLst/>
              <a:cxnLst>
                <a:cxn ang="0">
                  <a:pos x="connsiteX0" y="connsiteY0"/>
                </a:cxn>
                <a:cxn ang="0">
                  <a:pos x="connsiteX1" y="connsiteY1"/>
                </a:cxn>
                <a:cxn ang="0">
                  <a:pos x="connsiteX2" y="connsiteY2"/>
                </a:cxn>
                <a:cxn ang="0">
                  <a:pos x="connsiteX3" y="connsiteY3"/>
                </a:cxn>
              </a:cxnLst>
              <a:rect l="l" t="t" r="r" b="b"/>
              <a:pathLst>
                <a:path w="75653" h="114971">
                  <a:moveTo>
                    <a:pt x="0" y="4869"/>
                  </a:moveTo>
                  <a:cubicBezTo>
                    <a:pt x="1809" y="3916"/>
                    <a:pt x="74009" y="-21420"/>
                    <a:pt x="75628" y="53637"/>
                  </a:cubicBezTo>
                  <a:cubicBezTo>
                    <a:pt x="77248" y="128694"/>
                    <a:pt x="1619" y="114692"/>
                    <a:pt x="1429" y="112596"/>
                  </a:cubicBezTo>
                  <a:cubicBezTo>
                    <a:pt x="1238" y="110501"/>
                    <a:pt x="0" y="4869"/>
                    <a:pt x="0" y="4869"/>
                  </a:cubicBezTo>
                  <a:close/>
                </a:path>
              </a:pathLst>
            </a:custGeom>
            <a:solidFill>
              <a:srgbClr val="A36E6A"/>
            </a:solidFill>
            <a:ln w="9525" cap="flat">
              <a:noFill/>
              <a:prstDash val="solid"/>
              <a:miter/>
            </a:ln>
          </p:spPr>
          <p:txBody>
            <a:bodyPr rtlCol="0" anchor="ctr"/>
            <a:lstStyle/>
            <a:p>
              <a:endParaRPr lang="en-ID"/>
            </a:p>
          </p:txBody>
        </p:sp>
        <p:sp>
          <p:nvSpPr>
            <p:cNvPr id="54" name="Freeform: Shape 53">
              <a:extLst>
                <a:ext uri="{FF2B5EF4-FFF2-40B4-BE49-F238E27FC236}">
                  <a16:creationId xmlns:a16="http://schemas.microsoft.com/office/drawing/2014/main" id="{BADB2E1B-E4E0-ED4A-1B10-07317FD12C82}"/>
                </a:ext>
              </a:extLst>
            </p:cNvPr>
            <p:cNvSpPr/>
            <p:nvPr/>
          </p:nvSpPr>
          <p:spPr>
            <a:xfrm>
              <a:off x="7573706" y="1793281"/>
              <a:ext cx="33031" cy="66291"/>
            </a:xfrm>
            <a:custGeom>
              <a:avLst/>
              <a:gdLst>
                <a:gd name="connsiteX0" fmla="*/ 74 w 33031"/>
                <a:gd name="connsiteY0" fmla="*/ 59689 h 66291"/>
                <a:gd name="connsiteX1" fmla="*/ 3694 w 33031"/>
                <a:gd name="connsiteY1" fmla="*/ 61594 h 66291"/>
                <a:gd name="connsiteX2" fmla="*/ 13219 w 33031"/>
                <a:gd name="connsiteY2" fmla="*/ 61594 h 66291"/>
                <a:gd name="connsiteX3" fmla="*/ 27601 w 33031"/>
                <a:gd name="connsiteY3" fmla="*/ 32257 h 66291"/>
                <a:gd name="connsiteX4" fmla="*/ 23506 w 33031"/>
                <a:gd name="connsiteY4" fmla="*/ 13207 h 66291"/>
                <a:gd name="connsiteX5" fmla="*/ 13504 w 33031"/>
                <a:gd name="connsiteY5" fmla="*/ 3682 h 66291"/>
                <a:gd name="connsiteX6" fmla="*/ 5884 w 33031"/>
                <a:gd name="connsiteY6" fmla="*/ 7492 h 66291"/>
                <a:gd name="connsiteX7" fmla="*/ 5027 w 33031"/>
                <a:gd name="connsiteY7" fmla="*/ 11207 h 66291"/>
                <a:gd name="connsiteX8" fmla="*/ 3884 w 33031"/>
                <a:gd name="connsiteY8" fmla="*/ 6825 h 66291"/>
                <a:gd name="connsiteX9" fmla="*/ 6741 w 33031"/>
                <a:gd name="connsiteY9" fmla="*/ 2063 h 66291"/>
                <a:gd name="connsiteX10" fmla="*/ 13981 w 33031"/>
                <a:gd name="connsiteY10" fmla="*/ 63 h 66291"/>
                <a:gd name="connsiteX11" fmla="*/ 27982 w 33031"/>
                <a:gd name="connsiteY11" fmla="*/ 12064 h 66291"/>
                <a:gd name="connsiteX12" fmla="*/ 33031 w 33031"/>
                <a:gd name="connsiteY12" fmla="*/ 32829 h 66291"/>
                <a:gd name="connsiteX13" fmla="*/ 14647 w 33031"/>
                <a:gd name="connsiteY13" fmla="*/ 65690 h 66291"/>
                <a:gd name="connsiteX14" fmla="*/ 2646 w 33031"/>
                <a:gd name="connsiteY14" fmla="*/ 63880 h 66291"/>
                <a:gd name="connsiteX15" fmla="*/ 74 w 33031"/>
                <a:gd name="connsiteY15" fmla="*/ 59689 h 66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031" h="66291">
                  <a:moveTo>
                    <a:pt x="74" y="59689"/>
                  </a:moveTo>
                  <a:cubicBezTo>
                    <a:pt x="74" y="59689"/>
                    <a:pt x="1407" y="60642"/>
                    <a:pt x="3694" y="61594"/>
                  </a:cubicBezTo>
                  <a:cubicBezTo>
                    <a:pt x="6753" y="62804"/>
                    <a:pt x="10159" y="62804"/>
                    <a:pt x="13219" y="61594"/>
                  </a:cubicBezTo>
                  <a:cubicBezTo>
                    <a:pt x="21124" y="58546"/>
                    <a:pt x="27506" y="45783"/>
                    <a:pt x="27601" y="32257"/>
                  </a:cubicBezTo>
                  <a:cubicBezTo>
                    <a:pt x="27700" y="25679"/>
                    <a:pt x="26299" y="19164"/>
                    <a:pt x="23506" y="13207"/>
                  </a:cubicBezTo>
                  <a:cubicBezTo>
                    <a:pt x="21898" y="8609"/>
                    <a:pt x="18176" y="5064"/>
                    <a:pt x="13504" y="3682"/>
                  </a:cubicBezTo>
                  <a:cubicBezTo>
                    <a:pt x="10378" y="2952"/>
                    <a:pt x="7176" y="4554"/>
                    <a:pt x="5884" y="7492"/>
                  </a:cubicBezTo>
                  <a:cubicBezTo>
                    <a:pt x="4932" y="9588"/>
                    <a:pt x="5408" y="11016"/>
                    <a:pt x="5027" y="11207"/>
                  </a:cubicBezTo>
                  <a:cubicBezTo>
                    <a:pt x="4646" y="11398"/>
                    <a:pt x="3408" y="9969"/>
                    <a:pt x="3884" y="6825"/>
                  </a:cubicBezTo>
                  <a:cubicBezTo>
                    <a:pt x="4301" y="4973"/>
                    <a:pt x="5303" y="3303"/>
                    <a:pt x="6741" y="2063"/>
                  </a:cubicBezTo>
                  <a:cubicBezTo>
                    <a:pt x="8808" y="490"/>
                    <a:pt x="11400" y="-226"/>
                    <a:pt x="13981" y="63"/>
                  </a:cubicBezTo>
                  <a:cubicBezTo>
                    <a:pt x="20480" y="1226"/>
                    <a:pt x="25839" y="5819"/>
                    <a:pt x="27982" y="12064"/>
                  </a:cubicBezTo>
                  <a:cubicBezTo>
                    <a:pt x="31335" y="18470"/>
                    <a:pt x="33068" y="25599"/>
                    <a:pt x="33031" y="32829"/>
                  </a:cubicBezTo>
                  <a:cubicBezTo>
                    <a:pt x="33031" y="47973"/>
                    <a:pt x="25411" y="62261"/>
                    <a:pt x="14647" y="65690"/>
                  </a:cubicBezTo>
                  <a:cubicBezTo>
                    <a:pt x="10578" y="66914"/>
                    <a:pt x="6174" y="66250"/>
                    <a:pt x="2646" y="63880"/>
                  </a:cubicBezTo>
                  <a:cubicBezTo>
                    <a:pt x="264" y="61689"/>
                    <a:pt x="-212" y="59689"/>
                    <a:pt x="74" y="59689"/>
                  </a:cubicBezTo>
                  <a:close/>
                </a:path>
              </a:pathLst>
            </a:custGeom>
            <a:solidFill>
              <a:srgbClr val="7A5554"/>
            </a:solidFill>
            <a:ln w="9525" cap="flat">
              <a:noFill/>
              <a:prstDash val="solid"/>
              <a:miter/>
            </a:ln>
          </p:spPr>
          <p:txBody>
            <a:bodyPr rtlCol="0" anchor="ctr"/>
            <a:lstStyle/>
            <a:p>
              <a:endParaRPr lang="en-ID"/>
            </a:p>
          </p:txBody>
        </p:sp>
        <p:sp>
          <p:nvSpPr>
            <p:cNvPr id="55" name="Freeform: Shape 54">
              <a:extLst>
                <a:ext uri="{FF2B5EF4-FFF2-40B4-BE49-F238E27FC236}">
                  <a16:creationId xmlns:a16="http://schemas.microsoft.com/office/drawing/2014/main" id="{34F5812B-A094-3B08-E2DF-38F952D52622}"/>
                </a:ext>
              </a:extLst>
            </p:cNvPr>
            <p:cNvSpPr/>
            <p:nvPr/>
          </p:nvSpPr>
          <p:spPr>
            <a:xfrm>
              <a:off x="7221390" y="1467232"/>
              <a:ext cx="364016" cy="363120"/>
            </a:xfrm>
            <a:custGeom>
              <a:avLst/>
              <a:gdLst>
                <a:gd name="connsiteX0" fmla="*/ 2442 w 364016"/>
                <a:gd name="connsiteY0" fmla="*/ 87416 h 363120"/>
                <a:gd name="connsiteX1" fmla="*/ 55877 w 364016"/>
                <a:gd name="connsiteY1" fmla="*/ 27218 h 363120"/>
                <a:gd name="connsiteX2" fmla="*/ 211135 w 364016"/>
                <a:gd name="connsiteY2" fmla="*/ 4072 h 363120"/>
                <a:gd name="connsiteX3" fmla="*/ 328864 w 364016"/>
                <a:gd name="connsiteY3" fmla="*/ 87320 h 363120"/>
                <a:gd name="connsiteX4" fmla="*/ 363821 w 364016"/>
                <a:gd name="connsiteY4" fmla="*/ 237530 h 363120"/>
                <a:gd name="connsiteX5" fmla="*/ 353534 w 364016"/>
                <a:gd name="connsiteY5" fmla="*/ 283440 h 363120"/>
                <a:gd name="connsiteX6" fmla="*/ 324959 w 364016"/>
                <a:gd name="connsiteY6" fmla="*/ 333732 h 363120"/>
                <a:gd name="connsiteX7" fmla="*/ 317434 w 364016"/>
                <a:gd name="connsiteY7" fmla="*/ 356688 h 363120"/>
                <a:gd name="connsiteX8" fmla="*/ 279334 w 364016"/>
                <a:gd name="connsiteY8" fmla="*/ 344305 h 363120"/>
                <a:gd name="connsiteX9" fmla="*/ 258379 w 364016"/>
                <a:gd name="connsiteY9" fmla="*/ 246483 h 363120"/>
                <a:gd name="connsiteX10" fmla="*/ 262189 w 364016"/>
                <a:gd name="connsiteY10" fmla="*/ 175046 h 363120"/>
                <a:gd name="connsiteX11" fmla="*/ 274286 w 364016"/>
                <a:gd name="connsiteY11" fmla="*/ 137898 h 363120"/>
                <a:gd name="connsiteX12" fmla="*/ 268570 w 364016"/>
                <a:gd name="connsiteY12" fmla="*/ 100560 h 363120"/>
                <a:gd name="connsiteX13" fmla="*/ 262379 w 364016"/>
                <a:gd name="connsiteY13" fmla="*/ 94464 h 363120"/>
                <a:gd name="connsiteX14" fmla="*/ 184084 w 364016"/>
                <a:gd name="connsiteY14" fmla="*/ 80939 h 363120"/>
                <a:gd name="connsiteX15" fmla="*/ 50734 w 364016"/>
                <a:gd name="connsiteY15" fmla="*/ 105418 h 363120"/>
                <a:gd name="connsiteX16" fmla="*/ 16730 w 364016"/>
                <a:gd name="connsiteY16" fmla="*/ 71795 h 36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4016" h="363120">
                  <a:moveTo>
                    <a:pt x="2442" y="87416"/>
                  </a:moveTo>
                  <a:cubicBezTo>
                    <a:pt x="-9750" y="80939"/>
                    <a:pt x="26159" y="41124"/>
                    <a:pt x="55877" y="27218"/>
                  </a:cubicBezTo>
                  <a:cubicBezTo>
                    <a:pt x="100740" y="6263"/>
                    <a:pt x="169415" y="-7168"/>
                    <a:pt x="211135" y="4072"/>
                  </a:cubicBezTo>
                  <a:cubicBezTo>
                    <a:pt x="261332" y="17693"/>
                    <a:pt x="303242" y="42172"/>
                    <a:pt x="328864" y="87320"/>
                  </a:cubicBezTo>
                  <a:cubicBezTo>
                    <a:pt x="353660" y="133393"/>
                    <a:pt x="365727" y="185243"/>
                    <a:pt x="363821" y="237530"/>
                  </a:cubicBezTo>
                  <a:cubicBezTo>
                    <a:pt x="364560" y="253478"/>
                    <a:pt x="361007" y="269332"/>
                    <a:pt x="353534" y="283440"/>
                  </a:cubicBezTo>
                  <a:cubicBezTo>
                    <a:pt x="343247" y="300204"/>
                    <a:pt x="323339" y="310872"/>
                    <a:pt x="324959" y="333732"/>
                  </a:cubicBezTo>
                  <a:cubicBezTo>
                    <a:pt x="325598" y="342080"/>
                    <a:pt x="322890" y="350338"/>
                    <a:pt x="317434" y="356688"/>
                  </a:cubicBezTo>
                  <a:cubicBezTo>
                    <a:pt x="303908" y="371451"/>
                    <a:pt x="286954" y="358021"/>
                    <a:pt x="279334" y="344305"/>
                  </a:cubicBezTo>
                  <a:cubicBezTo>
                    <a:pt x="262475" y="315158"/>
                    <a:pt x="260284" y="280107"/>
                    <a:pt x="258379" y="246483"/>
                  </a:cubicBezTo>
                  <a:cubicBezTo>
                    <a:pt x="255771" y="222621"/>
                    <a:pt x="257057" y="198495"/>
                    <a:pt x="262189" y="175046"/>
                  </a:cubicBezTo>
                  <a:cubicBezTo>
                    <a:pt x="265713" y="162473"/>
                    <a:pt x="271714" y="150662"/>
                    <a:pt x="274286" y="137898"/>
                  </a:cubicBezTo>
                  <a:cubicBezTo>
                    <a:pt x="277968" y="125218"/>
                    <a:pt x="275878" y="111559"/>
                    <a:pt x="268570" y="100560"/>
                  </a:cubicBezTo>
                  <a:cubicBezTo>
                    <a:pt x="266699" y="98342"/>
                    <a:pt x="264627" y="96301"/>
                    <a:pt x="262379" y="94464"/>
                  </a:cubicBezTo>
                  <a:cubicBezTo>
                    <a:pt x="240704" y="76007"/>
                    <a:pt x="210695" y="70823"/>
                    <a:pt x="184084" y="80939"/>
                  </a:cubicBezTo>
                  <a:cubicBezTo>
                    <a:pt x="142079" y="96369"/>
                    <a:pt x="69784" y="119610"/>
                    <a:pt x="50734" y="105418"/>
                  </a:cubicBezTo>
                  <a:cubicBezTo>
                    <a:pt x="23397" y="85130"/>
                    <a:pt x="16730" y="71795"/>
                    <a:pt x="16730" y="71795"/>
                  </a:cubicBezTo>
                  <a:close/>
                </a:path>
              </a:pathLst>
            </a:custGeom>
            <a:solidFill>
              <a:srgbClr val="263238"/>
            </a:solidFill>
            <a:ln w="9525" cap="flat">
              <a:noFill/>
              <a:prstDash val="solid"/>
              <a:miter/>
            </a:ln>
          </p:spPr>
          <p:txBody>
            <a:bodyPr rtlCol="0" anchor="ctr"/>
            <a:lstStyle/>
            <a:p>
              <a:endParaRPr lang="en-ID"/>
            </a:p>
          </p:txBody>
        </p:sp>
        <p:sp>
          <p:nvSpPr>
            <p:cNvPr id="56" name="Freeform: Shape 55">
              <a:extLst>
                <a:ext uri="{FF2B5EF4-FFF2-40B4-BE49-F238E27FC236}">
                  <a16:creationId xmlns:a16="http://schemas.microsoft.com/office/drawing/2014/main" id="{1E64B5C3-EBA3-B428-6BD9-E7A628C3D26B}"/>
                </a:ext>
              </a:extLst>
            </p:cNvPr>
            <p:cNvSpPr/>
            <p:nvPr/>
          </p:nvSpPr>
          <p:spPr>
            <a:xfrm>
              <a:off x="7293604" y="1884951"/>
              <a:ext cx="57788" cy="28561"/>
            </a:xfrm>
            <a:custGeom>
              <a:avLst/>
              <a:gdLst>
                <a:gd name="connsiteX0" fmla="*/ 46 w 57788"/>
                <a:gd name="connsiteY0" fmla="*/ 22407 h 28561"/>
                <a:gd name="connsiteX1" fmla="*/ 9571 w 57788"/>
                <a:gd name="connsiteY1" fmla="*/ 27741 h 28561"/>
                <a:gd name="connsiteX2" fmla="*/ 54243 w 57788"/>
                <a:gd name="connsiteY2" fmla="*/ 10120 h 28561"/>
                <a:gd name="connsiteX3" fmla="*/ 57196 w 57788"/>
                <a:gd name="connsiteY3" fmla="*/ 23 h 28561"/>
                <a:gd name="connsiteX4" fmla="*/ 30621 w 57788"/>
                <a:gd name="connsiteY4" fmla="*/ 15835 h 28561"/>
                <a:gd name="connsiteX5" fmla="*/ 46 w 57788"/>
                <a:gd name="connsiteY5" fmla="*/ 22407 h 28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88" h="28561">
                  <a:moveTo>
                    <a:pt x="46" y="22407"/>
                  </a:moveTo>
                  <a:cubicBezTo>
                    <a:pt x="-430" y="23645"/>
                    <a:pt x="2808" y="26312"/>
                    <a:pt x="9571" y="27741"/>
                  </a:cubicBezTo>
                  <a:cubicBezTo>
                    <a:pt x="26621" y="31051"/>
                    <a:pt x="44044" y="24178"/>
                    <a:pt x="54243" y="10120"/>
                  </a:cubicBezTo>
                  <a:cubicBezTo>
                    <a:pt x="57863" y="4690"/>
                    <a:pt x="58434" y="595"/>
                    <a:pt x="57196" y="23"/>
                  </a:cubicBezTo>
                  <a:cubicBezTo>
                    <a:pt x="55958" y="-548"/>
                    <a:pt x="46147" y="9548"/>
                    <a:pt x="30621" y="15835"/>
                  </a:cubicBezTo>
                  <a:cubicBezTo>
                    <a:pt x="15095" y="22121"/>
                    <a:pt x="903" y="19645"/>
                    <a:pt x="46" y="22407"/>
                  </a:cubicBezTo>
                  <a:close/>
                </a:path>
              </a:pathLst>
            </a:custGeom>
            <a:solidFill>
              <a:srgbClr val="263238"/>
            </a:solidFill>
            <a:ln w="9525" cap="flat">
              <a:noFill/>
              <a:prstDash val="solid"/>
              <a:miter/>
            </a:ln>
          </p:spPr>
          <p:txBody>
            <a:bodyPr rtlCol="0" anchor="ctr"/>
            <a:lstStyle/>
            <a:p>
              <a:endParaRPr lang="en-ID"/>
            </a:p>
          </p:txBody>
        </p:sp>
        <p:sp>
          <p:nvSpPr>
            <p:cNvPr id="57" name="Freeform: Shape 56">
              <a:extLst>
                <a:ext uri="{FF2B5EF4-FFF2-40B4-BE49-F238E27FC236}">
                  <a16:creationId xmlns:a16="http://schemas.microsoft.com/office/drawing/2014/main" id="{94A42F0E-31BB-FDEB-252B-B8016122A196}"/>
                </a:ext>
              </a:extLst>
            </p:cNvPr>
            <p:cNvSpPr/>
            <p:nvPr/>
          </p:nvSpPr>
          <p:spPr>
            <a:xfrm>
              <a:off x="7782568" y="2532579"/>
              <a:ext cx="492156" cy="479515"/>
            </a:xfrm>
            <a:custGeom>
              <a:avLst/>
              <a:gdLst>
                <a:gd name="connsiteX0" fmla="*/ 0 w 492156"/>
                <a:gd name="connsiteY0" fmla="*/ 110966 h 479515"/>
                <a:gd name="connsiteX1" fmla="*/ 111633 w 492156"/>
                <a:gd name="connsiteY1" fmla="*/ 397478 h 479515"/>
                <a:gd name="connsiteX2" fmla="*/ 412052 w 492156"/>
                <a:gd name="connsiteY2" fmla="*/ 474535 h 479515"/>
                <a:gd name="connsiteX3" fmla="*/ 475202 w 492156"/>
                <a:gd name="connsiteY3" fmla="*/ 471488 h 479515"/>
                <a:gd name="connsiteX4" fmla="*/ 492157 w 492156"/>
                <a:gd name="connsiteY4" fmla="*/ 352806 h 479515"/>
                <a:gd name="connsiteX5" fmla="*/ 393573 w 492156"/>
                <a:gd name="connsiteY5" fmla="*/ 331280 h 479515"/>
                <a:gd name="connsiteX6" fmla="*/ 232125 w 492156"/>
                <a:gd name="connsiteY6" fmla="*/ 239744 h 479515"/>
                <a:gd name="connsiteX7" fmla="*/ 174975 w 492156"/>
                <a:gd name="connsiteY7" fmla="*/ 0 h 479515"/>
                <a:gd name="connsiteX8" fmla="*/ 5144 w 492156"/>
                <a:gd name="connsiteY8" fmla="*/ 51625 h 47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156" h="479515">
                  <a:moveTo>
                    <a:pt x="0" y="110966"/>
                  </a:moveTo>
                  <a:cubicBezTo>
                    <a:pt x="0" y="110966"/>
                    <a:pt x="83915" y="379000"/>
                    <a:pt x="111633" y="397478"/>
                  </a:cubicBezTo>
                  <a:cubicBezTo>
                    <a:pt x="139351" y="415957"/>
                    <a:pt x="228695" y="500729"/>
                    <a:pt x="412052" y="474535"/>
                  </a:cubicBezTo>
                  <a:lnTo>
                    <a:pt x="475202" y="471488"/>
                  </a:lnTo>
                  <a:lnTo>
                    <a:pt x="492157" y="352806"/>
                  </a:lnTo>
                  <a:cubicBezTo>
                    <a:pt x="492157" y="352806"/>
                    <a:pt x="415957" y="337375"/>
                    <a:pt x="393573" y="331280"/>
                  </a:cubicBezTo>
                  <a:cubicBezTo>
                    <a:pt x="363855" y="323088"/>
                    <a:pt x="283655" y="290798"/>
                    <a:pt x="232125" y="239744"/>
                  </a:cubicBezTo>
                  <a:cubicBezTo>
                    <a:pt x="232125" y="239744"/>
                    <a:pt x="185452" y="20002"/>
                    <a:pt x="174975" y="0"/>
                  </a:cubicBezTo>
                  <a:lnTo>
                    <a:pt x="5144" y="51625"/>
                  </a:lnTo>
                  <a:close/>
                </a:path>
              </a:pathLst>
            </a:custGeom>
            <a:solidFill>
              <a:srgbClr val="A36E6A"/>
            </a:solidFill>
            <a:ln w="9525" cap="flat">
              <a:noFill/>
              <a:prstDash val="solid"/>
              <a:miter/>
            </a:ln>
          </p:spPr>
          <p:txBody>
            <a:bodyPr rtlCol="0" anchor="ctr"/>
            <a:lstStyle/>
            <a:p>
              <a:endParaRPr lang="en-ID"/>
            </a:p>
          </p:txBody>
        </p:sp>
        <p:sp>
          <p:nvSpPr>
            <p:cNvPr id="58" name="Freeform: Shape 57">
              <a:extLst>
                <a:ext uri="{FF2B5EF4-FFF2-40B4-BE49-F238E27FC236}">
                  <a16:creationId xmlns:a16="http://schemas.microsoft.com/office/drawing/2014/main" id="{39FCACA6-1C32-FC0C-C8F7-9C073118EE4E}"/>
                </a:ext>
              </a:extLst>
            </p:cNvPr>
            <p:cNvSpPr/>
            <p:nvPr/>
          </p:nvSpPr>
          <p:spPr>
            <a:xfrm>
              <a:off x="8115086" y="2813457"/>
              <a:ext cx="313470" cy="269726"/>
            </a:xfrm>
            <a:custGeom>
              <a:avLst/>
              <a:gdLst>
                <a:gd name="connsiteX0" fmla="*/ 54007 w 313470"/>
                <a:gd name="connsiteY0" fmla="*/ 106790 h 269726"/>
                <a:gd name="connsiteX1" fmla="*/ 119729 w 313470"/>
                <a:gd name="connsiteY1" fmla="*/ 37258 h 269726"/>
                <a:gd name="connsiteX2" fmla="*/ 232982 w 313470"/>
                <a:gd name="connsiteY2" fmla="*/ 13826 h 269726"/>
                <a:gd name="connsiteX3" fmla="*/ 312896 w 313470"/>
                <a:gd name="connsiteY3" fmla="*/ 10111 h 269726"/>
                <a:gd name="connsiteX4" fmla="*/ 248031 w 313470"/>
                <a:gd name="connsiteY4" fmla="*/ 53355 h 269726"/>
                <a:gd name="connsiteX5" fmla="*/ 201263 w 313470"/>
                <a:gd name="connsiteY5" fmla="*/ 85549 h 269726"/>
                <a:gd name="connsiteX6" fmla="*/ 260890 w 313470"/>
                <a:gd name="connsiteY6" fmla="*/ 134603 h 269726"/>
                <a:gd name="connsiteX7" fmla="*/ 313468 w 313470"/>
                <a:gd name="connsiteY7" fmla="*/ 161654 h 269726"/>
                <a:gd name="connsiteX8" fmla="*/ 281178 w 313470"/>
                <a:gd name="connsiteY8" fmla="*/ 177561 h 269726"/>
                <a:gd name="connsiteX9" fmla="*/ 218599 w 313470"/>
                <a:gd name="connsiteY9" fmla="*/ 169274 h 269726"/>
                <a:gd name="connsiteX10" fmla="*/ 213360 w 313470"/>
                <a:gd name="connsiteY10" fmla="*/ 177656 h 269726"/>
                <a:gd name="connsiteX11" fmla="*/ 228410 w 313470"/>
                <a:gd name="connsiteY11" fmla="*/ 220614 h 269726"/>
                <a:gd name="connsiteX12" fmla="*/ 192977 w 313470"/>
                <a:gd name="connsiteY12" fmla="*/ 231949 h 269726"/>
                <a:gd name="connsiteX13" fmla="*/ 164402 w 313470"/>
                <a:gd name="connsiteY13" fmla="*/ 226615 h 269726"/>
                <a:gd name="connsiteX14" fmla="*/ 135827 w 313470"/>
                <a:gd name="connsiteY14" fmla="*/ 243188 h 269726"/>
                <a:gd name="connsiteX15" fmla="*/ 132017 w 313470"/>
                <a:gd name="connsiteY15" fmla="*/ 245950 h 269726"/>
                <a:gd name="connsiteX16" fmla="*/ 102584 w 313470"/>
                <a:gd name="connsiteY16" fmla="*/ 269668 h 269726"/>
                <a:gd name="connsiteX17" fmla="*/ 32766 w 313470"/>
                <a:gd name="connsiteY17" fmla="*/ 236997 h 269726"/>
                <a:gd name="connsiteX18" fmla="*/ 0 w 313470"/>
                <a:gd name="connsiteY18" fmla="*/ 195658 h 26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3470" h="269726">
                  <a:moveTo>
                    <a:pt x="54007" y="106790"/>
                  </a:moveTo>
                  <a:cubicBezTo>
                    <a:pt x="54007" y="106790"/>
                    <a:pt x="79058" y="53831"/>
                    <a:pt x="119729" y="37258"/>
                  </a:cubicBezTo>
                  <a:cubicBezTo>
                    <a:pt x="160401" y="20684"/>
                    <a:pt x="213360" y="25161"/>
                    <a:pt x="232982" y="13826"/>
                  </a:cubicBezTo>
                  <a:cubicBezTo>
                    <a:pt x="252603" y="2491"/>
                    <a:pt x="307658" y="-8748"/>
                    <a:pt x="312896" y="10111"/>
                  </a:cubicBezTo>
                  <a:cubicBezTo>
                    <a:pt x="318135" y="28971"/>
                    <a:pt x="283464" y="41639"/>
                    <a:pt x="248031" y="53355"/>
                  </a:cubicBezTo>
                  <a:cubicBezTo>
                    <a:pt x="212598" y="65071"/>
                    <a:pt x="198215" y="70405"/>
                    <a:pt x="201263" y="85549"/>
                  </a:cubicBezTo>
                  <a:cubicBezTo>
                    <a:pt x="204311" y="100694"/>
                    <a:pt x="248031" y="130793"/>
                    <a:pt x="260890" y="134603"/>
                  </a:cubicBezTo>
                  <a:cubicBezTo>
                    <a:pt x="273749" y="138413"/>
                    <a:pt x="313277" y="143557"/>
                    <a:pt x="313468" y="161654"/>
                  </a:cubicBezTo>
                  <a:cubicBezTo>
                    <a:pt x="313658" y="179752"/>
                    <a:pt x="301562" y="177561"/>
                    <a:pt x="281178" y="177561"/>
                  </a:cubicBezTo>
                  <a:cubicBezTo>
                    <a:pt x="260157" y="176202"/>
                    <a:pt x="239250" y="173433"/>
                    <a:pt x="218599" y="169274"/>
                  </a:cubicBezTo>
                  <a:cubicBezTo>
                    <a:pt x="218599" y="169274"/>
                    <a:pt x="208026" y="171751"/>
                    <a:pt x="213360" y="177656"/>
                  </a:cubicBezTo>
                  <a:cubicBezTo>
                    <a:pt x="218694" y="183562"/>
                    <a:pt x="242792" y="205469"/>
                    <a:pt x="228410" y="220614"/>
                  </a:cubicBezTo>
                  <a:cubicBezTo>
                    <a:pt x="218976" y="229650"/>
                    <a:pt x="205903" y="233832"/>
                    <a:pt x="192977" y="231949"/>
                  </a:cubicBezTo>
                  <a:lnTo>
                    <a:pt x="164402" y="226615"/>
                  </a:lnTo>
                  <a:cubicBezTo>
                    <a:pt x="164402" y="226615"/>
                    <a:pt x="148495" y="254523"/>
                    <a:pt x="135827" y="243188"/>
                  </a:cubicBezTo>
                  <a:cubicBezTo>
                    <a:pt x="123158" y="231853"/>
                    <a:pt x="132017" y="245950"/>
                    <a:pt x="132017" y="245950"/>
                  </a:cubicBezTo>
                  <a:cubicBezTo>
                    <a:pt x="132017" y="245950"/>
                    <a:pt x="117729" y="271096"/>
                    <a:pt x="102584" y="269668"/>
                  </a:cubicBezTo>
                  <a:cubicBezTo>
                    <a:pt x="87440" y="268239"/>
                    <a:pt x="32766" y="236997"/>
                    <a:pt x="32766" y="236997"/>
                  </a:cubicBezTo>
                  <a:lnTo>
                    <a:pt x="0" y="195658"/>
                  </a:lnTo>
                  <a:close/>
                </a:path>
              </a:pathLst>
            </a:custGeom>
            <a:solidFill>
              <a:srgbClr val="A36E6A"/>
            </a:solidFill>
            <a:ln w="9525" cap="flat">
              <a:noFill/>
              <a:prstDash val="solid"/>
              <a:miter/>
            </a:ln>
          </p:spPr>
          <p:txBody>
            <a:bodyPr rtlCol="0" anchor="ctr"/>
            <a:lstStyle/>
            <a:p>
              <a:endParaRPr lang="en-ID"/>
            </a:p>
          </p:txBody>
        </p:sp>
        <p:sp>
          <p:nvSpPr>
            <p:cNvPr id="59" name="Freeform: Shape 58">
              <a:extLst>
                <a:ext uri="{FF2B5EF4-FFF2-40B4-BE49-F238E27FC236}">
                  <a16:creationId xmlns:a16="http://schemas.microsoft.com/office/drawing/2014/main" id="{E43A4F02-94E3-375B-3E14-105F0C4DA2DA}"/>
                </a:ext>
              </a:extLst>
            </p:cNvPr>
            <p:cNvSpPr/>
            <p:nvPr/>
          </p:nvSpPr>
          <p:spPr>
            <a:xfrm>
              <a:off x="8276591" y="2965056"/>
              <a:ext cx="52140" cy="56346"/>
            </a:xfrm>
            <a:custGeom>
              <a:avLst/>
              <a:gdLst>
                <a:gd name="connsiteX0" fmla="*/ 26614 w 52140"/>
                <a:gd name="connsiteY0" fmla="*/ 56346 h 56346"/>
                <a:gd name="connsiteX1" fmla="*/ 14612 w 52140"/>
                <a:gd name="connsiteY1" fmla="*/ 45011 h 56346"/>
                <a:gd name="connsiteX2" fmla="*/ 3182 w 52140"/>
                <a:gd name="connsiteY2" fmla="*/ 30914 h 56346"/>
                <a:gd name="connsiteX3" fmla="*/ 39 w 52140"/>
                <a:gd name="connsiteY3" fmla="*/ 19865 h 56346"/>
                <a:gd name="connsiteX4" fmla="*/ 3849 w 52140"/>
                <a:gd name="connsiteY4" fmla="*/ 7483 h 56346"/>
                <a:gd name="connsiteX5" fmla="*/ 26423 w 52140"/>
                <a:gd name="connsiteY5" fmla="*/ 815 h 56346"/>
                <a:gd name="connsiteX6" fmla="*/ 42616 w 52140"/>
                <a:gd name="connsiteY6" fmla="*/ 10340 h 56346"/>
                <a:gd name="connsiteX7" fmla="*/ 52141 w 52140"/>
                <a:gd name="connsiteY7" fmla="*/ 24247 h 56346"/>
                <a:gd name="connsiteX8" fmla="*/ 40139 w 52140"/>
                <a:gd name="connsiteY8" fmla="*/ 12817 h 56346"/>
                <a:gd name="connsiteX9" fmla="*/ 25376 w 52140"/>
                <a:gd name="connsiteY9" fmla="*/ 4911 h 56346"/>
                <a:gd name="connsiteX10" fmla="*/ 7754 w 52140"/>
                <a:gd name="connsiteY10" fmla="*/ 10245 h 56346"/>
                <a:gd name="connsiteX11" fmla="*/ 7278 w 52140"/>
                <a:gd name="connsiteY11" fmla="*/ 28533 h 56346"/>
                <a:gd name="connsiteX12" fmla="*/ 17565 w 52140"/>
                <a:gd name="connsiteY12" fmla="*/ 42440 h 56346"/>
                <a:gd name="connsiteX13" fmla="*/ 26614 w 52140"/>
                <a:gd name="connsiteY13" fmla="*/ 56346 h 5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140" h="56346">
                  <a:moveTo>
                    <a:pt x="26614" y="56346"/>
                  </a:moveTo>
                  <a:cubicBezTo>
                    <a:pt x="26042" y="56346"/>
                    <a:pt x="22328" y="51869"/>
                    <a:pt x="14612" y="45011"/>
                  </a:cubicBezTo>
                  <a:cubicBezTo>
                    <a:pt x="10006" y="41019"/>
                    <a:pt x="6137" y="36247"/>
                    <a:pt x="3182" y="30914"/>
                  </a:cubicBezTo>
                  <a:cubicBezTo>
                    <a:pt x="1318" y="27514"/>
                    <a:pt x="243" y="23738"/>
                    <a:pt x="39" y="19865"/>
                  </a:cubicBezTo>
                  <a:cubicBezTo>
                    <a:pt x="-253" y="15410"/>
                    <a:pt x="1103" y="11003"/>
                    <a:pt x="3849" y="7483"/>
                  </a:cubicBezTo>
                  <a:cubicBezTo>
                    <a:pt x="9478" y="1124"/>
                    <a:pt x="18243" y="-1464"/>
                    <a:pt x="26423" y="815"/>
                  </a:cubicBezTo>
                  <a:cubicBezTo>
                    <a:pt x="32585" y="2462"/>
                    <a:pt x="38182" y="5755"/>
                    <a:pt x="42616" y="10340"/>
                  </a:cubicBezTo>
                  <a:cubicBezTo>
                    <a:pt x="46789" y="14206"/>
                    <a:pt x="50044" y="18958"/>
                    <a:pt x="52141" y="24247"/>
                  </a:cubicBezTo>
                  <a:cubicBezTo>
                    <a:pt x="51474" y="24818"/>
                    <a:pt x="47569" y="19580"/>
                    <a:pt x="40139" y="12817"/>
                  </a:cubicBezTo>
                  <a:cubicBezTo>
                    <a:pt x="35936" y="9018"/>
                    <a:pt x="30867" y="6304"/>
                    <a:pt x="25376" y="4911"/>
                  </a:cubicBezTo>
                  <a:cubicBezTo>
                    <a:pt x="18967" y="3280"/>
                    <a:pt x="12183" y="5334"/>
                    <a:pt x="7754" y="10245"/>
                  </a:cubicBezTo>
                  <a:cubicBezTo>
                    <a:pt x="4130" y="15754"/>
                    <a:pt x="3946" y="22843"/>
                    <a:pt x="7278" y="28533"/>
                  </a:cubicBezTo>
                  <a:cubicBezTo>
                    <a:pt x="9960" y="33678"/>
                    <a:pt x="13431" y="38370"/>
                    <a:pt x="17565" y="42440"/>
                  </a:cubicBezTo>
                  <a:cubicBezTo>
                    <a:pt x="24232" y="49964"/>
                    <a:pt x="27376" y="56060"/>
                    <a:pt x="26614" y="56346"/>
                  </a:cubicBezTo>
                  <a:close/>
                </a:path>
              </a:pathLst>
            </a:custGeom>
            <a:solidFill>
              <a:srgbClr val="7A5554"/>
            </a:solidFill>
            <a:ln w="9525" cap="flat">
              <a:noFill/>
              <a:prstDash val="solid"/>
              <a:miter/>
            </a:ln>
          </p:spPr>
          <p:txBody>
            <a:bodyPr rtlCol="0" anchor="ctr"/>
            <a:lstStyle/>
            <a:p>
              <a:endParaRPr lang="en-ID"/>
            </a:p>
          </p:txBody>
        </p:sp>
        <p:sp>
          <p:nvSpPr>
            <p:cNvPr id="60" name="Freeform: Shape 59">
              <a:extLst>
                <a:ext uri="{FF2B5EF4-FFF2-40B4-BE49-F238E27FC236}">
                  <a16:creationId xmlns:a16="http://schemas.microsoft.com/office/drawing/2014/main" id="{92D211A6-BCA3-F22E-FEFF-7007C181B316}"/>
                </a:ext>
              </a:extLst>
            </p:cNvPr>
            <p:cNvSpPr/>
            <p:nvPr/>
          </p:nvSpPr>
          <p:spPr>
            <a:xfrm>
              <a:off x="8195000" y="2922279"/>
              <a:ext cx="86172" cy="119514"/>
            </a:xfrm>
            <a:custGeom>
              <a:avLst/>
              <a:gdLst>
                <a:gd name="connsiteX0" fmla="*/ 47816 w 86172"/>
                <a:gd name="connsiteY0" fmla="*/ 114935 h 119514"/>
                <a:gd name="connsiteX1" fmla="*/ 41244 w 86172"/>
                <a:gd name="connsiteY1" fmla="*/ 106458 h 119514"/>
                <a:gd name="connsiteX2" fmla="*/ 25432 w 86172"/>
                <a:gd name="connsiteY2" fmla="*/ 81883 h 119514"/>
                <a:gd name="connsiteX3" fmla="*/ 6382 w 86172"/>
                <a:gd name="connsiteY3" fmla="*/ 42926 h 119514"/>
                <a:gd name="connsiteX4" fmla="*/ 0 w 86172"/>
                <a:gd name="connsiteY4" fmla="*/ 17399 h 119514"/>
                <a:gd name="connsiteX5" fmla="*/ 5906 w 86172"/>
                <a:gd name="connsiteY5" fmla="*/ 3493 h 119514"/>
                <a:gd name="connsiteX6" fmla="*/ 21432 w 86172"/>
                <a:gd name="connsiteY6" fmla="*/ 921 h 119514"/>
                <a:gd name="connsiteX7" fmla="*/ 41148 w 86172"/>
                <a:gd name="connsiteY7" fmla="*/ 21495 h 119514"/>
                <a:gd name="connsiteX8" fmla="*/ 53722 w 86172"/>
                <a:gd name="connsiteY8" fmla="*/ 43688 h 119514"/>
                <a:gd name="connsiteX9" fmla="*/ 74772 w 86172"/>
                <a:gd name="connsiteY9" fmla="*/ 81788 h 119514"/>
                <a:gd name="connsiteX10" fmla="*/ 86011 w 86172"/>
                <a:gd name="connsiteY10" fmla="*/ 108934 h 119514"/>
                <a:gd name="connsiteX11" fmla="*/ 85250 w 86172"/>
                <a:gd name="connsiteY11" fmla="*/ 117031 h 119514"/>
                <a:gd name="connsiteX12" fmla="*/ 83916 w 86172"/>
                <a:gd name="connsiteY12" fmla="*/ 119507 h 119514"/>
                <a:gd name="connsiteX13" fmla="*/ 83916 w 86172"/>
                <a:gd name="connsiteY13" fmla="*/ 109220 h 119514"/>
                <a:gd name="connsiteX14" fmla="*/ 71534 w 86172"/>
                <a:gd name="connsiteY14" fmla="*/ 83503 h 119514"/>
                <a:gd name="connsiteX15" fmla="*/ 49530 w 86172"/>
                <a:gd name="connsiteY15" fmla="*/ 46355 h 119514"/>
                <a:gd name="connsiteX16" fmla="*/ 37148 w 86172"/>
                <a:gd name="connsiteY16" fmla="*/ 23876 h 119514"/>
                <a:gd name="connsiteX17" fmla="*/ 20194 w 86172"/>
                <a:gd name="connsiteY17" fmla="*/ 5683 h 119514"/>
                <a:gd name="connsiteX18" fmla="*/ 8573 w 86172"/>
                <a:gd name="connsiteY18" fmla="*/ 7017 h 119514"/>
                <a:gd name="connsiteX19" fmla="*/ 4287 w 86172"/>
                <a:gd name="connsiteY19" fmla="*/ 17209 h 119514"/>
                <a:gd name="connsiteX20" fmla="*/ 10097 w 86172"/>
                <a:gd name="connsiteY20" fmla="*/ 41021 h 119514"/>
                <a:gd name="connsiteX21" fmla="*/ 28099 w 86172"/>
                <a:gd name="connsiteY21" fmla="*/ 79883 h 119514"/>
                <a:gd name="connsiteX22" fmla="*/ 47816 w 86172"/>
                <a:gd name="connsiteY22" fmla="*/ 114935 h 119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6172" h="119514">
                  <a:moveTo>
                    <a:pt x="47816" y="114935"/>
                  </a:moveTo>
                  <a:cubicBezTo>
                    <a:pt x="45277" y="112398"/>
                    <a:pt x="43068" y="109549"/>
                    <a:pt x="41244" y="106458"/>
                  </a:cubicBezTo>
                  <a:cubicBezTo>
                    <a:pt x="37338" y="100743"/>
                    <a:pt x="31719" y="92456"/>
                    <a:pt x="25432" y="81883"/>
                  </a:cubicBezTo>
                  <a:cubicBezTo>
                    <a:pt x="17973" y="69470"/>
                    <a:pt x="11599" y="56436"/>
                    <a:pt x="6382" y="42926"/>
                  </a:cubicBezTo>
                  <a:cubicBezTo>
                    <a:pt x="2900" y="34814"/>
                    <a:pt x="745" y="26195"/>
                    <a:pt x="0" y="17399"/>
                  </a:cubicBezTo>
                  <a:cubicBezTo>
                    <a:pt x="-32" y="12148"/>
                    <a:pt x="2105" y="7116"/>
                    <a:pt x="5906" y="3493"/>
                  </a:cubicBezTo>
                  <a:cubicBezTo>
                    <a:pt x="10304" y="43"/>
                    <a:pt x="16156" y="-926"/>
                    <a:pt x="21432" y="921"/>
                  </a:cubicBezTo>
                  <a:cubicBezTo>
                    <a:pt x="30418" y="4970"/>
                    <a:pt x="37485" y="12345"/>
                    <a:pt x="41148" y="21495"/>
                  </a:cubicBezTo>
                  <a:lnTo>
                    <a:pt x="53722" y="43688"/>
                  </a:lnTo>
                  <a:lnTo>
                    <a:pt x="74772" y="81788"/>
                  </a:lnTo>
                  <a:cubicBezTo>
                    <a:pt x="80323" y="89980"/>
                    <a:pt x="84147" y="99216"/>
                    <a:pt x="86011" y="108934"/>
                  </a:cubicBezTo>
                  <a:cubicBezTo>
                    <a:pt x="86378" y="111656"/>
                    <a:pt x="86117" y="114425"/>
                    <a:pt x="85250" y="117031"/>
                  </a:cubicBezTo>
                  <a:cubicBezTo>
                    <a:pt x="84678" y="118840"/>
                    <a:pt x="84106" y="119602"/>
                    <a:pt x="83916" y="119507"/>
                  </a:cubicBezTo>
                  <a:cubicBezTo>
                    <a:pt x="84481" y="116101"/>
                    <a:pt x="84481" y="112626"/>
                    <a:pt x="83916" y="109220"/>
                  </a:cubicBezTo>
                  <a:cubicBezTo>
                    <a:pt x="81336" y="99985"/>
                    <a:pt x="77144" y="91278"/>
                    <a:pt x="71534" y="83503"/>
                  </a:cubicBezTo>
                  <a:lnTo>
                    <a:pt x="49530" y="46355"/>
                  </a:lnTo>
                  <a:lnTo>
                    <a:pt x="37148" y="23876"/>
                  </a:lnTo>
                  <a:cubicBezTo>
                    <a:pt x="32862" y="16351"/>
                    <a:pt x="28195" y="8065"/>
                    <a:pt x="20194" y="5683"/>
                  </a:cubicBezTo>
                  <a:cubicBezTo>
                    <a:pt x="16376" y="3918"/>
                    <a:pt x="11892" y="4433"/>
                    <a:pt x="8573" y="7017"/>
                  </a:cubicBezTo>
                  <a:cubicBezTo>
                    <a:pt x="5816" y="9689"/>
                    <a:pt x="4268" y="13369"/>
                    <a:pt x="4287" y="17209"/>
                  </a:cubicBezTo>
                  <a:cubicBezTo>
                    <a:pt x="4989" y="25397"/>
                    <a:pt x="6949" y="33429"/>
                    <a:pt x="10097" y="41021"/>
                  </a:cubicBezTo>
                  <a:cubicBezTo>
                    <a:pt x="15132" y="54401"/>
                    <a:pt x="21149" y="67390"/>
                    <a:pt x="28099" y="79883"/>
                  </a:cubicBezTo>
                  <a:cubicBezTo>
                    <a:pt x="40387" y="101600"/>
                    <a:pt x="48483" y="114459"/>
                    <a:pt x="47816" y="114935"/>
                  </a:cubicBezTo>
                  <a:close/>
                </a:path>
              </a:pathLst>
            </a:custGeom>
            <a:solidFill>
              <a:srgbClr val="7A5554"/>
            </a:solidFill>
            <a:ln w="9525" cap="flat">
              <a:noFill/>
              <a:prstDash val="solid"/>
              <a:miter/>
            </a:ln>
          </p:spPr>
          <p:txBody>
            <a:bodyPr rtlCol="0" anchor="ctr"/>
            <a:lstStyle/>
            <a:p>
              <a:endParaRPr lang="en-ID"/>
            </a:p>
          </p:txBody>
        </p:sp>
        <p:sp>
          <p:nvSpPr>
            <p:cNvPr id="61" name="Freeform: Shape 60">
              <a:extLst>
                <a:ext uri="{FF2B5EF4-FFF2-40B4-BE49-F238E27FC236}">
                  <a16:creationId xmlns:a16="http://schemas.microsoft.com/office/drawing/2014/main" id="{521279F6-D075-AC05-6443-5CFAAB79CC8F}"/>
                </a:ext>
              </a:extLst>
            </p:cNvPr>
            <p:cNvSpPr/>
            <p:nvPr/>
          </p:nvSpPr>
          <p:spPr>
            <a:xfrm>
              <a:off x="8152139" y="2945825"/>
              <a:ext cx="91535" cy="113486"/>
            </a:xfrm>
            <a:custGeom>
              <a:avLst/>
              <a:gdLst>
                <a:gd name="connsiteX0" fmla="*/ 43910 w 91535"/>
                <a:gd name="connsiteY0" fmla="*/ 113486 h 113486"/>
                <a:gd name="connsiteX1" fmla="*/ 38481 w 91535"/>
                <a:gd name="connsiteY1" fmla="*/ 104819 h 113486"/>
                <a:gd name="connsiteX2" fmla="*/ 25337 w 91535"/>
                <a:gd name="connsiteY2" fmla="*/ 80339 h 113486"/>
                <a:gd name="connsiteX3" fmla="*/ 6287 w 91535"/>
                <a:gd name="connsiteY3" fmla="*/ 43764 h 113486"/>
                <a:gd name="connsiteX4" fmla="*/ 0 w 91535"/>
                <a:gd name="connsiteY4" fmla="*/ 19284 h 113486"/>
                <a:gd name="connsiteX5" fmla="*/ 4667 w 91535"/>
                <a:gd name="connsiteY5" fmla="*/ 5949 h 113486"/>
                <a:gd name="connsiteX6" fmla="*/ 18669 w 91535"/>
                <a:gd name="connsiteY6" fmla="*/ 234 h 113486"/>
                <a:gd name="connsiteX7" fmla="*/ 30480 w 91535"/>
                <a:gd name="connsiteY7" fmla="*/ 8997 h 113486"/>
                <a:gd name="connsiteX8" fmla="*/ 37909 w 91535"/>
                <a:gd name="connsiteY8" fmla="*/ 19570 h 113486"/>
                <a:gd name="connsiteX9" fmla="*/ 51435 w 91535"/>
                <a:gd name="connsiteY9" fmla="*/ 39858 h 113486"/>
                <a:gd name="connsiteX10" fmla="*/ 73152 w 91535"/>
                <a:gd name="connsiteY10" fmla="*/ 74910 h 113486"/>
                <a:gd name="connsiteX11" fmla="*/ 87058 w 91535"/>
                <a:gd name="connsiteY11" fmla="*/ 98913 h 113486"/>
                <a:gd name="connsiteX12" fmla="*/ 91535 w 91535"/>
                <a:gd name="connsiteY12" fmla="*/ 108438 h 113486"/>
                <a:gd name="connsiteX13" fmla="*/ 85344 w 91535"/>
                <a:gd name="connsiteY13" fmla="*/ 100247 h 113486"/>
                <a:gd name="connsiteX14" fmla="*/ 70485 w 91535"/>
                <a:gd name="connsiteY14" fmla="*/ 76720 h 113486"/>
                <a:gd name="connsiteX15" fmla="*/ 47911 w 91535"/>
                <a:gd name="connsiteY15" fmla="*/ 42335 h 113486"/>
                <a:gd name="connsiteX16" fmla="*/ 34195 w 91535"/>
                <a:gd name="connsiteY16" fmla="*/ 22332 h 113486"/>
                <a:gd name="connsiteX17" fmla="*/ 17907 w 91535"/>
                <a:gd name="connsiteY17" fmla="*/ 5092 h 113486"/>
                <a:gd name="connsiteX18" fmla="*/ 8858 w 91535"/>
                <a:gd name="connsiteY18" fmla="*/ 8997 h 113486"/>
                <a:gd name="connsiteX19" fmla="*/ 5143 w 91535"/>
                <a:gd name="connsiteY19" fmla="*/ 19570 h 113486"/>
                <a:gd name="connsiteX20" fmla="*/ 10763 w 91535"/>
                <a:gd name="connsiteY20" fmla="*/ 41763 h 113486"/>
                <a:gd name="connsiteX21" fmla="*/ 28670 w 91535"/>
                <a:gd name="connsiteY21" fmla="*/ 78815 h 113486"/>
                <a:gd name="connsiteX22" fmla="*/ 40386 w 91535"/>
                <a:gd name="connsiteY22" fmla="*/ 103961 h 113486"/>
                <a:gd name="connsiteX23" fmla="*/ 43910 w 91535"/>
                <a:gd name="connsiteY23" fmla="*/ 113486 h 113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35" h="113486">
                  <a:moveTo>
                    <a:pt x="43910" y="113486"/>
                  </a:moveTo>
                  <a:cubicBezTo>
                    <a:pt x="41787" y="110806"/>
                    <a:pt x="39966" y="107899"/>
                    <a:pt x="38481" y="104819"/>
                  </a:cubicBezTo>
                  <a:cubicBezTo>
                    <a:pt x="35242" y="99104"/>
                    <a:pt x="30766" y="90722"/>
                    <a:pt x="25337" y="80339"/>
                  </a:cubicBezTo>
                  <a:cubicBezTo>
                    <a:pt x="19907" y="69957"/>
                    <a:pt x="13430" y="57670"/>
                    <a:pt x="6287" y="43764"/>
                  </a:cubicBezTo>
                  <a:cubicBezTo>
                    <a:pt x="2214" y="36243"/>
                    <a:pt x="55" y="27836"/>
                    <a:pt x="0" y="19284"/>
                  </a:cubicBezTo>
                  <a:cubicBezTo>
                    <a:pt x="159" y="14467"/>
                    <a:pt x="1788" y="9814"/>
                    <a:pt x="4667" y="5949"/>
                  </a:cubicBezTo>
                  <a:cubicBezTo>
                    <a:pt x="7816" y="1471"/>
                    <a:pt x="13286" y="-762"/>
                    <a:pt x="18669" y="234"/>
                  </a:cubicBezTo>
                  <a:cubicBezTo>
                    <a:pt x="23509" y="1685"/>
                    <a:pt x="27688" y="4786"/>
                    <a:pt x="30480" y="8997"/>
                  </a:cubicBezTo>
                  <a:cubicBezTo>
                    <a:pt x="33147" y="12617"/>
                    <a:pt x="35528" y="16046"/>
                    <a:pt x="37909" y="19570"/>
                  </a:cubicBezTo>
                  <a:cubicBezTo>
                    <a:pt x="42767" y="26523"/>
                    <a:pt x="47434" y="33286"/>
                    <a:pt x="51435" y="39858"/>
                  </a:cubicBezTo>
                  <a:cubicBezTo>
                    <a:pt x="59912" y="52907"/>
                    <a:pt x="67151" y="64814"/>
                    <a:pt x="73152" y="74910"/>
                  </a:cubicBezTo>
                  <a:cubicBezTo>
                    <a:pt x="79153" y="85007"/>
                    <a:pt x="83915" y="93198"/>
                    <a:pt x="87058" y="98913"/>
                  </a:cubicBezTo>
                  <a:cubicBezTo>
                    <a:pt x="88936" y="101892"/>
                    <a:pt x="90440" y="105091"/>
                    <a:pt x="91535" y="108438"/>
                  </a:cubicBezTo>
                  <a:cubicBezTo>
                    <a:pt x="89142" y="105973"/>
                    <a:pt x="87062" y="103222"/>
                    <a:pt x="85344" y="100247"/>
                  </a:cubicBezTo>
                  <a:lnTo>
                    <a:pt x="70485" y="76720"/>
                  </a:lnTo>
                  <a:lnTo>
                    <a:pt x="47911" y="42335"/>
                  </a:lnTo>
                  <a:lnTo>
                    <a:pt x="34195" y="22332"/>
                  </a:lnTo>
                  <a:cubicBezTo>
                    <a:pt x="29242" y="15855"/>
                    <a:pt x="24670" y="6902"/>
                    <a:pt x="17907" y="5092"/>
                  </a:cubicBezTo>
                  <a:cubicBezTo>
                    <a:pt x="14381" y="4467"/>
                    <a:pt x="10822" y="6003"/>
                    <a:pt x="8858" y="8997"/>
                  </a:cubicBezTo>
                  <a:cubicBezTo>
                    <a:pt x="6544" y="12046"/>
                    <a:pt x="5245" y="15744"/>
                    <a:pt x="5143" y="19570"/>
                  </a:cubicBezTo>
                  <a:cubicBezTo>
                    <a:pt x="5222" y="27310"/>
                    <a:pt x="7148" y="34919"/>
                    <a:pt x="10763" y="41763"/>
                  </a:cubicBezTo>
                  <a:lnTo>
                    <a:pt x="28670" y="78815"/>
                  </a:lnTo>
                  <a:cubicBezTo>
                    <a:pt x="33719" y="89388"/>
                    <a:pt x="38195" y="97865"/>
                    <a:pt x="40386" y="103961"/>
                  </a:cubicBezTo>
                  <a:cubicBezTo>
                    <a:pt x="41939" y="106983"/>
                    <a:pt x="43122" y="110181"/>
                    <a:pt x="43910" y="113486"/>
                  </a:cubicBezTo>
                  <a:close/>
                </a:path>
              </a:pathLst>
            </a:custGeom>
            <a:solidFill>
              <a:srgbClr val="7A5554"/>
            </a:solidFill>
            <a:ln w="9525"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676F74CA-EC52-6AAF-BF88-F31BA0C10203}"/>
                </a:ext>
              </a:extLst>
            </p:cNvPr>
            <p:cNvSpPr/>
            <p:nvPr/>
          </p:nvSpPr>
          <p:spPr>
            <a:xfrm>
              <a:off x="8356493" y="2831347"/>
              <a:ext cx="12995" cy="24609"/>
            </a:xfrm>
            <a:custGeom>
              <a:avLst/>
              <a:gdLst>
                <a:gd name="connsiteX0" fmla="*/ 2338 w 12995"/>
                <a:gd name="connsiteY0" fmla="*/ 32 h 24609"/>
                <a:gd name="connsiteX1" fmla="*/ 6243 w 12995"/>
                <a:gd name="connsiteY1" fmla="*/ 12700 h 24609"/>
                <a:gd name="connsiteX2" fmla="*/ 12911 w 12995"/>
                <a:gd name="connsiteY2" fmla="*/ 24320 h 24609"/>
                <a:gd name="connsiteX3" fmla="*/ 1671 w 12995"/>
                <a:gd name="connsiteY3" fmla="*/ 14795 h 24609"/>
                <a:gd name="connsiteX4" fmla="*/ 2338 w 12995"/>
                <a:gd name="connsiteY4" fmla="*/ 32 h 24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95" h="24609">
                  <a:moveTo>
                    <a:pt x="2338" y="32"/>
                  </a:moveTo>
                  <a:cubicBezTo>
                    <a:pt x="3767" y="32"/>
                    <a:pt x="3386" y="6318"/>
                    <a:pt x="6243" y="12700"/>
                  </a:cubicBezTo>
                  <a:cubicBezTo>
                    <a:pt x="9101" y="19082"/>
                    <a:pt x="13673" y="23082"/>
                    <a:pt x="12911" y="24320"/>
                  </a:cubicBezTo>
                  <a:cubicBezTo>
                    <a:pt x="12149" y="25559"/>
                    <a:pt x="5196" y="22892"/>
                    <a:pt x="1671" y="14795"/>
                  </a:cubicBezTo>
                  <a:cubicBezTo>
                    <a:pt x="-1853" y="6699"/>
                    <a:pt x="1100" y="-540"/>
                    <a:pt x="2338" y="32"/>
                  </a:cubicBezTo>
                  <a:close/>
                </a:path>
              </a:pathLst>
            </a:custGeom>
            <a:solidFill>
              <a:srgbClr val="7A5554"/>
            </a:solidFill>
            <a:ln w="9525" cap="flat">
              <a:noFill/>
              <a:prstDash val="solid"/>
              <a:miter/>
            </a:ln>
          </p:spPr>
          <p:txBody>
            <a:bodyPr rtlCol="0" anchor="ctr"/>
            <a:lstStyle/>
            <a:p>
              <a:endParaRPr lang="en-ID"/>
            </a:p>
          </p:txBody>
        </p:sp>
        <p:sp>
          <p:nvSpPr>
            <p:cNvPr id="63" name="Freeform: Shape 62">
              <a:extLst>
                <a:ext uri="{FF2B5EF4-FFF2-40B4-BE49-F238E27FC236}">
                  <a16:creationId xmlns:a16="http://schemas.microsoft.com/office/drawing/2014/main" id="{99A55EEE-5100-FB9E-358B-A613572188CE}"/>
                </a:ext>
              </a:extLst>
            </p:cNvPr>
            <p:cNvSpPr/>
            <p:nvPr/>
          </p:nvSpPr>
          <p:spPr>
            <a:xfrm>
              <a:off x="7930587" y="2775565"/>
              <a:ext cx="74675" cy="85150"/>
            </a:xfrm>
            <a:custGeom>
              <a:avLst/>
              <a:gdLst>
                <a:gd name="connsiteX0" fmla="*/ 74676 w 74675"/>
                <a:gd name="connsiteY0" fmla="*/ 188 h 85150"/>
                <a:gd name="connsiteX1" fmla="*/ 58388 w 74675"/>
                <a:gd name="connsiteY1" fmla="*/ 6379 h 85150"/>
                <a:gd name="connsiteX2" fmla="*/ 26956 w 74675"/>
                <a:gd name="connsiteY2" fmla="*/ 32477 h 85150"/>
                <a:gd name="connsiteX3" fmla="*/ 7144 w 74675"/>
                <a:gd name="connsiteY3" fmla="*/ 69053 h 85150"/>
                <a:gd name="connsiteX4" fmla="*/ 0 w 74675"/>
                <a:gd name="connsiteY4" fmla="*/ 85151 h 85150"/>
                <a:gd name="connsiteX5" fmla="*/ 3810 w 74675"/>
                <a:gd name="connsiteY5" fmla="*/ 67815 h 85150"/>
                <a:gd name="connsiteX6" fmla="*/ 22860 w 74675"/>
                <a:gd name="connsiteY6" fmla="*/ 29715 h 85150"/>
                <a:gd name="connsiteX7" fmla="*/ 56864 w 74675"/>
                <a:gd name="connsiteY7" fmla="*/ 3426 h 85150"/>
                <a:gd name="connsiteX8" fmla="*/ 74676 w 74675"/>
                <a:gd name="connsiteY8" fmla="*/ 188 h 8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75" h="85150">
                  <a:moveTo>
                    <a:pt x="74676" y="188"/>
                  </a:moveTo>
                  <a:cubicBezTo>
                    <a:pt x="74676" y="950"/>
                    <a:pt x="68008" y="1807"/>
                    <a:pt x="58388" y="6379"/>
                  </a:cubicBezTo>
                  <a:cubicBezTo>
                    <a:pt x="46009" y="12492"/>
                    <a:pt x="35241" y="21433"/>
                    <a:pt x="26956" y="32477"/>
                  </a:cubicBezTo>
                  <a:cubicBezTo>
                    <a:pt x="18774" y="43747"/>
                    <a:pt x="12113" y="56044"/>
                    <a:pt x="7144" y="69053"/>
                  </a:cubicBezTo>
                  <a:cubicBezTo>
                    <a:pt x="5393" y="74677"/>
                    <a:pt x="2995" y="80079"/>
                    <a:pt x="0" y="85151"/>
                  </a:cubicBezTo>
                  <a:cubicBezTo>
                    <a:pt x="327" y="79205"/>
                    <a:pt x="1614" y="73350"/>
                    <a:pt x="3810" y="67815"/>
                  </a:cubicBezTo>
                  <a:cubicBezTo>
                    <a:pt x="7996" y="54144"/>
                    <a:pt x="14434" y="41267"/>
                    <a:pt x="22860" y="29715"/>
                  </a:cubicBezTo>
                  <a:cubicBezTo>
                    <a:pt x="31571" y="18001"/>
                    <a:pt x="43334" y="8906"/>
                    <a:pt x="56864" y="3426"/>
                  </a:cubicBezTo>
                  <a:cubicBezTo>
                    <a:pt x="62362" y="644"/>
                    <a:pt x="68550" y="-481"/>
                    <a:pt x="74676" y="188"/>
                  </a:cubicBezTo>
                  <a:close/>
                </a:path>
              </a:pathLst>
            </a:custGeom>
            <a:solidFill>
              <a:srgbClr val="7A5554"/>
            </a:solidFill>
            <a:ln w="9525" cap="flat">
              <a:noFill/>
              <a:prstDash val="solid"/>
              <a:miter/>
            </a:ln>
          </p:spPr>
          <p:txBody>
            <a:bodyPr rtlCol="0" anchor="ctr"/>
            <a:lstStyle/>
            <a:p>
              <a:endParaRPr lang="en-ID"/>
            </a:p>
          </p:txBody>
        </p:sp>
        <p:sp>
          <p:nvSpPr>
            <p:cNvPr id="64" name="Freeform: Shape 63">
              <a:extLst>
                <a:ext uri="{FF2B5EF4-FFF2-40B4-BE49-F238E27FC236}">
                  <a16:creationId xmlns:a16="http://schemas.microsoft.com/office/drawing/2014/main" id="{D2956D2A-2F2D-39AA-030A-8AA2CC5EAC00}"/>
                </a:ext>
              </a:extLst>
            </p:cNvPr>
            <p:cNvSpPr/>
            <p:nvPr/>
          </p:nvSpPr>
          <p:spPr>
            <a:xfrm>
              <a:off x="6683098" y="2630115"/>
              <a:ext cx="419290" cy="430647"/>
            </a:xfrm>
            <a:custGeom>
              <a:avLst/>
              <a:gdLst>
                <a:gd name="connsiteX0" fmla="*/ 251746 w 419290"/>
                <a:gd name="connsiteY0" fmla="*/ 0 h 430647"/>
                <a:gd name="connsiteX1" fmla="*/ 247079 w 419290"/>
                <a:gd name="connsiteY1" fmla="*/ 216503 h 430647"/>
                <a:gd name="connsiteX2" fmla="*/ 142875 w 419290"/>
                <a:gd name="connsiteY2" fmla="*/ 263271 h 430647"/>
                <a:gd name="connsiteX3" fmla="*/ 0 w 419290"/>
                <a:gd name="connsiteY3" fmla="*/ 250603 h 430647"/>
                <a:gd name="connsiteX4" fmla="*/ 6287 w 419290"/>
                <a:gd name="connsiteY4" fmla="*/ 382238 h 430647"/>
                <a:gd name="connsiteX5" fmla="*/ 258985 w 419290"/>
                <a:gd name="connsiteY5" fmla="*/ 430340 h 430647"/>
                <a:gd name="connsiteX6" fmla="*/ 356425 w 419290"/>
                <a:gd name="connsiteY6" fmla="*/ 415671 h 430647"/>
                <a:gd name="connsiteX7" fmla="*/ 417195 w 419290"/>
                <a:gd name="connsiteY7" fmla="*/ 324898 h 430647"/>
                <a:gd name="connsiteX8" fmla="*/ 397097 w 419290"/>
                <a:gd name="connsiteY8" fmla="*/ 0 h 430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290" h="430647">
                  <a:moveTo>
                    <a:pt x="251746" y="0"/>
                  </a:moveTo>
                  <a:lnTo>
                    <a:pt x="247079" y="216503"/>
                  </a:lnTo>
                  <a:cubicBezTo>
                    <a:pt x="247079" y="216503"/>
                    <a:pt x="164211" y="260604"/>
                    <a:pt x="142875" y="263271"/>
                  </a:cubicBezTo>
                  <a:cubicBezTo>
                    <a:pt x="121539" y="265938"/>
                    <a:pt x="0" y="250603"/>
                    <a:pt x="0" y="250603"/>
                  </a:cubicBezTo>
                  <a:lnTo>
                    <a:pt x="6287" y="382238"/>
                  </a:lnTo>
                  <a:cubicBezTo>
                    <a:pt x="6287" y="382238"/>
                    <a:pt x="198787" y="429006"/>
                    <a:pt x="258985" y="430340"/>
                  </a:cubicBezTo>
                  <a:cubicBezTo>
                    <a:pt x="319183" y="431673"/>
                    <a:pt x="345662" y="429006"/>
                    <a:pt x="356425" y="415671"/>
                  </a:cubicBezTo>
                  <a:cubicBezTo>
                    <a:pt x="367189" y="402336"/>
                    <a:pt x="407003" y="385191"/>
                    <a:pt x="417195" y="324898"/>
                  </a:cubicBezTo>
                  <a:cubicBezTo>
                    <a:pt x="427387" y="264605"/>
                    <a:pt x="397097" y="0"/>
                    <a:pt x="397097" y="0"/>
                  </a:cubicBezTo>
                  <a:close/>
                </a:path>
              </a:pathLst>
            </a:custGeom>
            <a:solidFill>
              <a:srgbClr val="A36E6A"/>
            </a:solidFill>
            <a:ln w="9525" cap="flat">
              <a:noFill/>
              <a:prstDash val="solid"/>
              <a:miter/>
            </a:ln>
          </p:spPr>
          <p:txBody>
            <a:bodyPr rtlCol="0" anchor="ctr"/>
            <a:lstStyle/>
            <a:p>
              <a:endParaRPr lang="en-ID"/>
            </a:p>
          </p:txBody>
        </p:sp>
        <p:sp>
          <p:nvSpPr>
            <p:cNvPr id="65" name="Freeform: Shape 64">
              <a:extLst>
                <a:ext uri="{FF2B5EF4-FFF2-40B4-BE49-F238E27FC236}">
                  <a16:creationId xmlns:a16="http://schemas.microsoft.com/office/drawing/2014/main" id="{90C1A2E9-3E98-A4FA-F46D-0B2DC214E59D}"/>
                </a:ext>
              </a:extLst>
            </p:cNvPr>
            <p:cNvSpPr/>
            <p:nvPr/>
          </p:nvSpPr>
          <p:spPr>
            <a:xfrm>
              <a:off x="6943226" y="2850714"/>
              <a:ext cx="94583" cy="97631"/>
            </a:xfrm>
            <a:custGeom>
              <a:avLst/>
              <a:gdLst>
                <a:gd name="connsiteX0" fmla="*/ 94583 w 94583"/>
                <a:gd name="connsiteY0" fmla="*/ 97631 h 97631"/>
                <a:gd name="connsiteX1" fmla="*/ 0 w 94583"/>
                <a:gd name="connsiteY1" fmla="*/ 0 h 97631"/>
                <a:gd name="connsiteX2" fmla="*/ 19812 w 94583"/>
                <a:gd name="connsiteY2" fmla="*/ 6382 h 97631"/>
                <a:gd name="connsiteX3" fmla="*/ 88773 w 94583"/>
                <a:gd name="connsiteY3" fmla="*/ 77533 h 97631"/>
                <a:gd name="connsiteX4" fmla="*/ 94583 w 94583"/>
                <a:gd name="connsiteY4" fmla="*/ 97631 h 97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3" h="97631">
                  <a:moveTo>
                    <a:pt x="94583" y="97631"/>
                  </a:moveTo>
                  <a:cubicBezTo>
                    <a:pt x="77662" y="53568"/>
                    <a:pt x="43504" y="18310"/>
                    <a:pt x="0" y="0"/>
                  </a:cubicBezTo>
                  <a:cubicBezTo>
                    <a:pt x="6947" y="862"/>
                    <a:pt x="13668" y="3027"/>
                    <a:pt x="19812" y="6382"/>
                  </a:cubicBezTo>
                  <a:cubicBezTo>
                    <a:pt x="50652" y="20973"/>
                    <a:pt x="75153" y="46253"/>
                    <a:pt x="88773" y="77533"/>
                  </a:cubicBezTo>
                  <a:cubicBezTo>
                    <a:pt x="91983" y="83797"/>
                    <a:pt x="93956" y="90621"/>
                    <a:pt x="94583" y="97631"/>
                  </a:cubicBezTo>
                  <a:close/>
                </a:path>
              </a:pathLst>
            </a:custGeom>
            <a:solidFill>
              <a:srgbClr val="7A5554"/>
            </a:solidFill>
            <a:ln w="9525" cap="flat">
              <a:noFill/>
              <a:prstDash val="solid"/>
              <a:miter/>
            </a:ln>
          </p:spPr>
          <p:txBody>
            <a:bodyPr rtlCol="0" anchor="ctr"/>
            <a:lstStyle/>
            <a:p>
              <a:endParaRPr lang="en-ID"/>
            </a:p>
          </p:txBody>
        </p:sp>
        <p:sp>
          <p:nvSpPr>
            <p:cNvPr id="66" name="Freeform: Shape 65">
              <a:extLst>
                <a:ext uri="{FF2B5EF4-FFF2-40B4-BE49-F238E27FC236}">
                  <a16:creationId xmlns:a16="http://schemas.microsoft.com/office/drawing/2014/main" id="{FF6E1565-4A90-E763-415E-31161B89D48C}"/>
                </a:ext>
              </a:extLst>
            </p:cNvPr>
            <p:cNvSpPr/>
            <p:nvPr/>
          </p:nvSpPr>
          <p:spPr>
            <a:xfrm>
              <a:off x="6439158" y="2786596"/>
              <a:ext cx="313472" cy="269733"/>
            </a:xfrm>
            <a:custGeom>
              <a:avLst/>
              <a:gdLst>
                <a:gd name="connsiteX0" fmla="*/ 259466 w 313472"/>
                <a:gd name="connsiteY0" fmla="*/ 106790 h 269733"/>
                <a:gd name="connsiteX1" fmla="*/ 193744 w 313472"/>
                <a:gd name="connsiteY1" fmla="*/ 37258 h 269733"/>
                <a:gd name="connsiteX2" fmla="*/ 80491 w 313472"/>
                <a:gd name="connsiteY2" fmla="*/ 13826 h 269733"/>
                <a:gd name="connsiteX3" fmla="*/ 577 w 313472"/>
                <a:gd name="connsiteY3" fmla="*/ 10111 h 269733"/>
                <a:gd name="connsiteX4" fmla="*/ 65442 w 313472"/>
                <a:gd name="connsiteY4" fmla="*/ 53355 h 269733"/>
                <a:gd name="connsiteX5" fmla="*/ 112209 w 313472"/>
                <a:gd name="connsiteY5" fmla="*/ 85549 h 269733"/>
                <a:gd name="connsiteX6" fmla="*/ 52583 w 313472"/>
                <a:gd name="connsiteY6" fmla="*/ 134603 h 269733"/>
                <a:gd name="connsiteX7" fmla="*/ 5 w 313472"/>
                <a:gd name="connsiteY7" fmla="*/ 161749 h 269733"/>
                <a:gd name="connsiteX8" fmla="*/ 32295 w 313472"/>
                <a:gd name="connsiteY8" fmla="*/ 177561 h 269733"/>
                <a:gd name="connsiteX9" fmla="*/ 94874 w 313472"/>
                <a:gd name="connsiteY9" fmla="*/ 169274 h 269733"/>
                <a:gd name="connsiteX10" fmla="*/ 100113 w 313472"/>
                <a:gd name="connsiteY10" fmla="*/ 177656 h 269733"/>
                <a:gd name="connsiteX11" fmla="*/ 85063 w 313472"/>
                <a:gd name="connsiteY11" fmla="*/ 220614 h 269733"/>
                <a:gd name="connsiteX12" fmla="*/ 120496 w 313472"/>
                <a:gd name="connsiteY12" fmla="*/ 231949 h 269733"/>
                <a:gd name="connsiteX13" fmla="*/ 149071 w 313472"/>
                <a:gd name="connsiteY13" fmla="*/ 226615 h 269733"/>
                <a:gd name="connsiteX14" fmla="*/ 177646 w 313472"/>
                <a:gd name="connsiteY14" fmla="*/ 243188 h 269733"/>
                <a:gd name="connsiteX15" fmla="*/ 181456 w 313472"/>
                <a:gd name="connsiteY15" fmla="*/ 245950 h 269733"/>
                <a:gd name="connsiteX16" fmla="*/ 210888 w 313472"/>
                <a:gd name="connsiteY16" fmla="*/ 269668 h 269733"/>
                <a:gd name="connsiteX17" fmla="*/ 280707 w 313472"/>
                <a:gd name="connsiteY17" fmla="*/ 236997 h 269733"/>
                <a:gd name="connsiteX18" fmla="*/ 313473 w 313472"/>
                <a:gd name="connsiteY18" fmla="*/ 195658 h 26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3472" h="269733">
                  <a:moveTo>
                    <a:pt x="259466" y="106790"/>
                  </a:moveTo>
                  <a:cubicBezTo>
                    <a:pt x="259466" y="106790"/>
                    <a:pt x="234415" y="53831"/>
                    <a:pt x="193744" y="37258"/>
                  </a:cubicBezTo>
                  <a:cubicBezTo>
                    <a:pt x="153072" y="20684"/>
                    <a:pt x="100113" y="25161"/>
                    <a:pt x="80491" y="13826"/>
                  </a:cubicBezTo>
                  <a:cubicBezTo>
                    <a:pt x="60870" y="2491"/>
                    <a:pt x="5815" y="-8748"/>
                    <a:pt x="577" y="10111"/>
                  </a:cubicBezTo>
                  <a:cubicBezTo>
                    <a:pt x="-4662" y="28971"/>
                    <a:pt x="30009" y="41639"/>
                    <a:pt x="65442" y="53355"/>
                  </a:cubicBezTo>
                  <a:cubicBezTo>
                    <a:pt x="100875" y="65071"/>
                    <a:pt x="115257" y="70405"/>
                    <a:pt x="112209" y="85549"/>
                  </a:cubicBezTo>
                  <a:cubicBezTo>
                    <a:pt x="109161" y="100694"/>
                    <a:pt x="65442" y="130793"/>
                    <a:pt x="52583" y="134603"/>
                  </a:cubicBezTo>
                  <a:cubicBezTo>
                    <a:pt x="39724" y="138413"/>
                    <a:pt x="291" y="143557"/>
                    <a:pt x="5" y="161749"/>
                  </a:cubicBezTo>
                  <a:cubicBezTo>
                    <a:pt x="-281" y="179942"/>
                    <a:pt x="11911" y="177561"/>
                    <a:pt x="32295" y="177561"/>
                  </a:cubicBezTo>
                  <a:cubicBezTo>
                    <a:pt x="53316" y="176202"/>
                    <a:pt x="74223" y="173433"/>
                    <a:pt x="94874" y="169274"/>
                  </a:cubicBezTo>
                  <a:cubicBezTo>
                    <a:pt x="94874" y="169274"/>
                    <a:pt x="105447" y="171751"/>
                    <a:pt x="100113" y="177656"/>
                  </a:cubicBezTo>
                  <a:cubicBezTo>
                    <a:pt x="94779" y="183562"/>
                    <a:pt x="70776" y="205469"/>
                    <a:pt x="85063" y="220614"/>
                  </a:cubicBezTo>
                  <a:cubicBezTo>
                    <a:pt x="94504" y="229638"/>
                    <a:pt x="107571" y="233818"/>
                    <a:pt x="120496" y="231949"/>
                  </a:cubicBezTo>
                  <a:lnTo>
                    <a:pt x="149071" y="226615"/>
                  </a:lnTo>
                  <a:cubicBezTo>
                    <a:pt x="149071" y="226615"/>
                    <a:pt x="164978" y="254523"/>
                    <a:pt x="177646" y="243188"/>
                  </a:cubicBezTo>
                  <a:cubicBezTo>
                    <a:pt x="190315" y="231853"/>
                    <a:pt x="181456" y="245950"/>
                    <a:pt x="181456" y="245950"/>
                  </a:cubicBezTo>
                  <a:cubicBezTo>
                    <a:pt x="181456" y="245950"/>
                    <a:pt x="195744" y="271192"/>
                    <a:pt x="210888" y="269668"/>
                  </a:cubicBezTo>
                  <a:cubicBezTo>
                    <a:pt x="226033" y="268144"/>
                    <a:pt x="280707" y="236997"/>
                    <a:pt x="280707" y="236997"/>
                  </a:cubicBezTo>
                  <a:lnTo>
                    <a:pt x="313473" y="195658"/>
                  </a:lnTo>
                  <a:close/>
                </a:path>
              </a:pathLst>
            </a:custGeom>
            <a:solidFill>
              <a:srgbClr val="A36E6A"/>
            </a:solidFill>
            <a:ln w="9525" cap="flat">
              <a:noFill/>
              <a:prstDash val="solid"/>
              <a:miter/>
            </a:ln>
          </p:spPr>
          <p:txBody>
            <a:bodyPr rtlCol="0" anchor="ctr"/>
            <a:lstStyle/>
            <a:p>
              <a:endParaRPr lang="en-ID"/>
            </a:p>
          </p:txBody>
        </p:sp>
        <p:sp>
          <p:nvSpPr>
            <p:cNvPr id="67" name="Freeform: Shape 66">
              <a:extLst>
                <a:ext uri="{FF2B5EF4-FFF2-40B4-BE49-F238E27FC236}">
                  <a16:creationId xmlns:a16="http://schemas.microsoft.com/office/drawing/2014/main" id="{20019A62-D2AD-D6A2-94B0-698DF9C6D7A3}"/>
                </a:ext>
              </a:extLst>
            </p:cNvPr>
            <p:cNvSpPr/>
            <p:nvPr/>
          </p:nvSpPr>
          <p:spPr>
            <a:xfrm>
              <a:off x="6539175" y="2938291"/>
              <a:ext cx="52140" cy="56263"/>
            </a:xfrm>
            <a:custGeom>
              <a:avLst/>
              <a:gdLst>
                <a:gd name="connsiteX0" fmla="*/ 25051 w 52140"/>
                <a:gd name="connsiteY0" fmla="*/ 56251 h 56263"/>
                <a:gd name="connsiteX1" fmla="*/ 34576 w 52140"/>
                <a:gd name="connsiteY1" fmla="*/ 42440 h 56263"/>
                <a:gd name="connsiteX2" fmla="*/ 44863 w 52140"/>
                <a:gd name="connsiteY2" fmla="*/ 28533 h 56263"/>
                <a:gd name="connsiteX3" fmla="*/ 44387 w 52140"/>
                <a:gd name="connsiteY3" fmla="*/ 10245 h 56263"/>
                <a:gd name="connsiteX4" fmla="*/ 26765 w 52140"/>
                <a:gd name="connsiteY4" fmla="*/ 4911 h 56263"/>
                <a:gd name="connsiteX5" fmla="*/ 12001 w 52140"/>
                <a:gd name="connsiteY5" fmla="*/ 12912 h 56263"/>
                <a:gd name="connsiteX6" fmla="*/ 0 w 52140"/>
                <a:gd name="connsiteY6" fmla="*/ 24247 h 56263"/>
                <a:gd name="connsiteX7" fmla="*/ 9525 w 52140"/>
                <a:gd name="connsiteY7" fmla="*/ 10340 h 56263"/>
                <a:gd name="connsiteX8" fmla="*/ 25717 w 52140"/>
                <a:gd name="connsiteY8" fmla="*/ 815 h 56263"/>
                <a:gd name="connsiteX9" fmla="*/ 48292 w 52140"/>
                <a:gd name="connsiteY9" fmla="*/ 7483 h 56263"/>
                <a:gd name="connsiteX10" fmla="*/ 52102 w 52140"/>
                <a:gd name="connsiteY10" fmla="*/ 19865 h 56263"/>
                <a:gd name="connsiteX11" fmla="*/ 48958 w 52140"/>
                <a:gd name="connsiteY11" fmla="*/ 30914 h 56263"/>
                <a:gd name="connsiteX12" fmla="*/ 37052 w 52140"/>
                <a:gd name="connsiteY12" fmla="*/ 45297 h 56263"/>
                <a:gd name="connsiteX13" fmla="*/ 25051 w 52140"/>
                <a:gd name="connsiteY13" fmla="*/ 56251 h 5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140" h="56263">
                  <a:moveTo>
                    <a:pt x="25051" y="56251"/>
                  </a:moveTo>
                  <a:cubicBezTo>
                    <a:pt x="24289" y="56251"/>
                    <a:pt x="27432" y="49964"/>
                    <a:pt x="34576" y="42440"/>
                  </a:cubicBezTo>
                  <a:cubicBezTo>
                    <a:pt x="38710" y="38370"/>
                    <a:pt x="42181" y="33677"/>
                    <a:pt x="44863" y="28533"/>
                  </a:cubicBezTo>
                  <a:cubicBezTo>
                    <a:pt x="48241" y="22855"/>
                    <a:pt x="48056" y="15740"/>
                    <a:pt x="44387" y="10245"/>
                  </a:cubicBezTo>
                  <a:cubicBezTo>
                    <a:pt x="39958" y="5334"/>
                    <a:pt x="33174" y="3280"/>
                    <a:pt x="26765" y="4911"/>
                  </a:cubicBezTo>
                  <a:cubicBezTo>
                    <a:pt x="21251" y="6298"/>
                    <a:pt x="16174" y="9049"/>
                    <a:pt x="12001" y="12912"/>
                  </a:cubicBezTo>
                  <a:cubicBezTo>
                    <a:pt x="4572" y="19580"/>
                    <a:pt x="667" y="24818"/>
                    <a:pt x="0" y="24247"/>
                  </a:cubicBezTo>
                  <a:cubicBezTo>
                    <a:pt x="2097" y="18958"/>
                    <a:pt x="5352" y="14207"/>
                    <a:pt x="9525" y="10340"/>
                  </a:cubicBezTo>
                  <a:cubicBezTo>
                    <a:pt x="13958" y="5755"/>
                    <a:pt x="19556" y="2462"/>
                    <a:pt x="25717" y="815"/>
                  </a:cubicBezTo>
                  <a:cubicBezTo>
                    <a:pt x="33898" y="-1464"/>
                    <a:pt x="42662" y="1124"/>
                    <a:pt x="48292" y="7483"/>
                  </a:cubicBezTo>
                  <a:cubicBezTo>
                    <a:pt x="51038" y="11003"/>
                    <a:pt x="52394" y="15410"/>
                    <a:pt x="52102" y="19865"/>
                  </a:cubicBezTo>
                  <a:cubicBezTo>
                    <a:pt x="51897" y="23738"/>
                    <a:pt x="50823" y="27514"/>
                    <a:pt x="48958" y="30914"/>
                  </a:cubicBezTo>
                  <a:cubicBezTo>
                    <a:pt x="45890" y="36388"/>
                    <a:pt x="41856" y="41260"/>
                    <a:pt x="37052" y="45297"/>
                  </a:cubicBezTo>
                  <a:cubicBezTo>
                    <a:pt x="29337" y="51774"/>
                    <a:pt x="26099" y="56537"/>
                    <a:pt x="25051" y="56251"/>
                  </a:cubicBezTo>
                  <a:close/>
                </a:path>
              </a:pathLst>
            </a:custGeom>
            <a:solidFill>
              <a:srgbClr val="7A5554"/>
            </a:solidFill>
            <a:ln w="9525" cap="flat">
              <a:noFill/>
              <a:prstDash val="solid"/>
              <a:miter/>
            </a:ln>
          </p:spPr>
          <p:txBody>
            <a:bodyPr rtlCol="0" anchor="ctr"/>
            <a:lstStyle/>
            <a:p>
              <a:endParaRPr lang="en-ID"/>
            </a:p>
          </p:txBody>
        </p:sp>
        <p:sp>
          <p:nvSpPr>
            <p:cNvPr id="68" name="Freeform: Shape 67">
              <a:extLst>
                <a:ext uri="{FF2B5EF4-FFF2-40B4-BE49-F238E27FC236}">
                  <a16:creationId xmlns:a16="http://schemas.microsoft.com/office/drawing/2014/main" id="{94CB9D84-9145-DC10-E6E8-1E752F8AA155}"/>
                </a:ext>
              </a:extLst>
            </p:cNvPr>
            <p:cNvSpPr/>
            <p:nvPr/>
          </p:nvSpPr>
          <p:spPr>
            <a:xfrm>
              <a:off x="6585972" y="2895418"/>
              <a:ext cx="87125" cy="119126"/>
            </a:xfrm>
            <a:custGeom>
              <a:avLst/>
              <a:gdLst>
                <a:gd name="connsiteX0" fmla="*/ 38642 w 87125"/>
                <a:gd name="connsiteY0" fmla="*/ 114935 h 119126"/>
                <a:gd name="connsiteX1" fmla="*/ 57692 w 87125"/>
                <a:gd name="connsiteY1" fmla="*/ 80169 h 119126"/>
                <a:gd name="connsiteX2" fmla="*/ 75695 w 87125"/>
                <a:gd name="connsiteY2" fmla="*/ 41307 h 119126"/>
                <a:gd name="connsiteX3" fmla="*/ 81505 w 87125"/>
                <a:gd name="connsiteY3" fmla="*/ 17494 h 119126"/>
                <a:gd name="connsiteX4" fmla="*/ 77219 w 87125"/>
                <a:gd name="connsiteY4" fmla="*/ 7303 h 119126"/>
                <a:gd name="connsiteX5" fmla="*/ 66455 w 87125"/>
                <a:gd name="connsiteY5" fmla="*/ 5683 h 119126"/>
                <a:gd name="connsiteX6" fmla="*/ 49501 w 87125"/>
                <a:gd name="connsiteY6" fmla="*/ 23876 h 119126"/>
                <a:gd name="connsiteX7" fmla="*/ 36642 w 87125"/>
                <a:gd name="connsiteY7" fmla="*/ 45974 h 119126"/>
                <a:gd name="connsiteX8" fmla="*/ 14639 w 87125"/>
                <a:gd name="connsiteY8" fmla="*/ 83122 h 119126"/>
                <a:gd name="connsiteX9" fmla="*/ 2257 w 87125"/>
                <a:gd name="connsiteY9" fmla="*/ 108839 h 119126"/>
                <a:gd name="connsiteX10" fmla="*/ 2257 w 87125"/>
                <a:gd name="connsiteY10" fmla="*/ 119126 h 119126"/>
                <a:gd name="connsiteX11" fmla="*/ 923 w 87125"/>
                <a:gd name="connsiteY11" fmla="*/ 116650 h 119126"/>
                <a:gd name="connsiteX12" fmla="*/ 161 w 87125"/>
                <a:gd name="connsiteY12" fmla="*/ 108553 h 119126"/>
                <a:gd name="connsiteX13" fmla="*/ 11401 w 87125"/>
                <a:gd name="connsiteY13" fmla="*/ 81407 h 119126"/>
                <a:gd name="connsiteX14" fmla="*/ 32451 w 87125"/>
                <a:gd name="connsiteY14" fmla="*/ 43307 h 119126"/>
                <a:gd name="connsiteX15" fmla="*/ 45977 w 87125"/>
                <a:gd name="connsiteY15" fmla="*/ 21495 h 119126"/>
                <a:gd name="connsiteX16" fmla="*/ 65693 w 87125"/>
                <a:gd name="connsiteY16" fmla="*/ 921 h 119126"/>
                <a:gd name="connsiteX17" fmla="*/ 81219 w 87125"/>
                <a:gd name="connsiteY17" fmla="*/ 3493 h 119126"/>
                <a:gd name="connsiteX18" fmla="*/ 87125 w 87125"/>
                <a:gd name="connsiteY18" fmla="*/ 17399 h 119126"/>
                <a:gd name="connsiteX19" fmla="*/ 80743 w 87125"/>
                <a:gd name="connsiteY19" fmla="*/ 42926 h 119126"/>
                <a:gd name="connsiteX20" fmla="*/ 61693 w 87125"/>
                <a:gd name="connsiteY20" fmla="*/ 81883 h 119126"/>
                <a:gd name="connsiteX21" fmla="*/ 45881 w 87125"/>
                <a:gd name="connsiteY21" fmla="*/ 106458 h 119126"/>
                <a:gd name="connsiteX22" fmla="*/ 38642 w 87125"/>
                <a:gd name="connsiteY22" fmla="*/ 114935 h 119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125" h="119126">
                  <a:moveTo>
                    <a:pt x="38642" y="114935"/>
                  </a:moveTo>
                  <a:cubicBezTo>
                    <a:pt x="37976" y="114935"/>
                    <a:pt x="46072" y="101600"/>
                    <a:pt x="57692" y="80169"/>
                  </a:cubicBezTo>
                  <a:cubicBezTo>
                    <a:pt x="64642" y="67676"/>
                    <a:pt x="70659" y="54687"/>
                    <a:pt x="75695" y="41307"/>
                  </a:cubicBezTo>
                  <a:cubicBezTo>
                    <a:pt x="78888" y="33730"/>
                    <a:pt x="80849" y="25691"/>
                    <a:pt x="81505" y="17494"/>
                  </a:cubicBezTo>
                  <a:cubicBezTo>
                    <a:pt x="81524" y="13655"/>
                    <a:pt x="79976" y="9974"/>
                    <a:pt x="77219" y="7303"/>
                  </a:cubicBezTo>
                  <a:cubicBezTo>
                    <a:pt x="74149" y="4946"/>
                    <a:pt x="70083" y="4334"/>
                    <a:pt x="66455" y="5683"/>
                  </a:cubicBezTo>
                  <a:cubicBezTo>
                    <a:pt x="58454" y="8065"/>
                    <a:pt x="53787" y="16351"/>
                    <a:pt x="49501" y="23876"/>
                  </a:cubicBezTo>
                  <a:lnTo>
                    <a:pt x="36642" y="45974"/>
                  </a:lnTo>
                  <a:lnTo>
                    <a:pt x="14639" y="83122"/>
                  </a:lnTo>
                  <a:cubicBezTo>
                    <a:pt x="9028" y="90897"/>
                    <a:pt x="4836" y="99604"/>
                    <a:pt x="2257" y="108839"/>
                  </a:cubicBezTo>
                  <a:cubicBezTo>
                    <a:pt x="1692" y="112245"/>
                    <a:pt x="1692" y="115720"/>
                    <a:pt x="2257" y="119126"/>
                  </a:cubicBezTo>
                  <a:cubicBezTo>
                    <a:pt x="2257" y="119126"/>
                    <a:pt x="1495" y="118459"/>
                    <a:pt x="923" y="116650"/>
                  </a:cubicBezTo>
                  <a:cubicBezTo>
                    <a:pt x="55" y="114044"/>
                    <a:pt x="-205" y="111275"/>
                    <a:pt x="161" y="108553"/>
                  </a:cubicBezTo>
                  <a:cubicBezTo>
                    <a:pt x="2071" y="98849"/>
                    <a:pt x="5891" y="89621"/>
                    <a:pt x="11401" y="81407"/>
                  </a:cubicBezTo>
                  <a:lnTo>
                    <a:pt x="32451" y="43307"/>
                  </a:lnTo>
                  <a:lnTo>
                    <a:pt x="45977" y="21495"/>
                  </a:lnTo>
                  <a:cubicBezTo>
                    <a:pt x="49640" y="12345"/>
                    <a:pt x="56707" y="4970"/>
                    <a:pt x="65693" y="921"/>
                  </a:cubicBezTo>
                  <a:cubicBezTo>
                    <a:pt x="70969" y="-926"/>
                    <a:pt x="76821" y="43"/>
                    <a:pt x="81219" y="3493"/>
                  </a:cubicBezTo>
                  <a:cubicBezTo>
                    <a:pt x="85020" y="7116"/>
                    <a:pt x="87157" y="12148"/>
                    <a:pt x="87125" y="17399"/>
                  </a:cubicBezTo>
                  <a:cubicBezTo>
                    <a:pt x="86426" y="26203"/>
                    <a:pt x="84269" y="34829"/>
                    <a:pt x="80743" y="42926"/>
                  </a:cubicBezTo>
                  <a:cubicBezTo>
                    <a:pt x="75544" y="56444"/>
                    <a:pt x="69170" y="69480"/>
                    <a:pt x="61693" y="81883"/>
                  </a:cubicBezTo>
                  <a:cubicBezTo>
                    <a:pt x="55406" y="92456"/>
                    <a:pt x="49787" y="100933"/>
                    <a:pt x="45881" y="106458"/>
                  </a:cubicBezTo>
                  <a:cubicBezTo>
                    <a:pt x="43850" y="109589"/>
                    <a:pt x="41417" y="112439"/>
                    <a:pt x="38642" y="114935"/>
                  </a:cubicBezTo>
                  <a:close/>
                </a:path>
              </a:pathLst>
            </a:custGeom>
            <a:solidFill>
              <a:srgbClr val="7A5554"/>
            </a:solidFill>
            <a:ln w="9525" cap="flat">
              <a:noFill/>
              <a:prstDash val="solid"/>
              <a:miter/>
            </a:ln>
          </p:spPr>
          <p:txBody>
            <a:bodyPr rtlCol="0" anchor="ctr"/>
            <a:lstStyle/>
            <a:p>
              <a:endParaRPr lang="en-ID"/>
            </a:p>
          </p:txBody>
        </p:sp>
        <p:sp>
          <p:nvSpPr>
            <p:cNvPr id="69" name="Freeform: Shape 68">
              <a:extLst>
                <a:ext uri="{FF2B5EF4-FFF2-40B4-BE49-F238E27FC236}">
                  <a16:creationId xmlns:a16="http://schemas.microsoft.com/office/drawing/2014/main" id="{16D11098-5301-A79B-2F2D-A076CA37AAE0}"/>
                </a:ext>
              </a:extLst>
            </p:cNvPr>
            <p:cNvSpPr/>
            <p:nvPr/>
          </p:nvSpPr>
          <p:spPr>
            <a:xfrm>
              <a:off x="6623662" y="2918983"/>
              <a:ext cx="91535" cy="113467"/>
            </a:xfrm>
            <a:custGeom>
              <a:avLst/>
              <a:gdLst>
                <a:gd name="connsiteX0" fmla="*/ 47720 w 91535"/>
                <a:gd name="connsiteY0" fmla="*/ 113468 h 113467"/>
                <a:gd name="connsiteX1" fmla="*/ 51435 w 91535"/>
                <a:gd name="connsiteY1" fmla="*/ 103943 h 113467"/>
                <a:gd name="connsiteX2" fmla="*/ 63151 w 91535"/>
                <a:gd name="connsiteY2" fmla="*/ 78797 h 113467"/>
                <a:gd name="connsiteX3" fmla="*/ 81153 w 91535"/>
                <a:gd name="connsiteY3" fmla="*/ 41745 h 113467"/>
                <a:gd name="connsiteX4" fmla="*/ 86677 w 91535"/>
                <a:gd name="connsiteY4" fmla="*/ 19551 h 113467"/>
                <a:gd name="connsiteX5" fmla="*/ 82963 w 91535"/>
                <a:gd name="connsiteY5" fmla="*/ 8979 h 113467"/>
                <a:gd name="connsiteX6" fmla="*/ 73438 w 91535"/>
                <a:gd name="connsiteY6" fmla="*/ 5073 h 113467"/>
                <a:gd name="connsiteX7" fmla="*/ 57150 w 91535"/>
                <a:gd name="connsiteY7" fmla="*/ 22314 h 113467"/>
                <a:gd name="connsiteX8" fmla="*/ 43434 w 91535"/>
                <a:gd name="connsiteY8" fmla="*/ 42316 h 113467"/>
                <a:gd name="connsiteX9" fmla="*/ 21336 w 91535"/>
                <a:gd name="connsiteY9" fmla="*/ 76987 h 113467"/>
                <a:gd name="connsiteX10" fmla="*/ 6191 w 91535"/>
                <a:gd name="connsiteY10" fmla="*/ 100228 h 113467"/>
                <a:gd name="connsiteX11" fmla="*/ 0 w 91535"/>
                <a:gd name="connsiteY11" fmla="*/ 108420 h 113467"/>
                <a:gd name="connsiteX12" fmla="*/ 4477 w 91535"/>
                <a:gd name="connsiteY12" fmla="*/ 98895 h 113467"/>
                <a:gd name="connsiteX13" fmla="*/ 18383 w 91535"/>
                <a:gd name="connsiteY13" fmla="*/ 74892 h 113467"/>
                <a:gd name="connsiteX14" fmla="*/ 40100 w 91535"/>
                <a:gd name="connsiteY14" fmla="*/ 39840 h 113467"/>
                <a:gd name="connsiteX15" fmla="*/ 53626 w 91535"/>
                <a:gd name="connsiteY15" fmla="*/ 19551 h 113467"/>
                <a:gd name="connsiteX16" fmla="*/ 61055 w 91535"/>
                <a:gd name="connsiteY16" fmla="*/ 8979 h 113467"/>
                <a:gd name="connsiteX17" fmla="*/ 72866 w 91535"/>
                <a:gd name="connsiteY17" fmla="*/ 216 h 113467"/>
                <a:gd name="connsiteX18" fmla="*/ 86868 w 91535"/>
                <a:gd name="connsiteY18" fmla="*/ 5931 h 113467"/>
                <a:gd name="connsiteX19" fmla="*/ 91535 w 91535"/>
                <a:gd name="connsiteY19" fmla="*/ 19266 h 113467"/>
                <a:gd name="connsiteX20" fmla="*/ 85249 w 91535"/>
                <a:gd name="connsiteY20" fmla="*/ 43745 h 113467"/>
                <a:gd name="connsiteX21" fmla="*/ 66199 w 91535"/>
                <a:gd name="connsiteY21" fmla="*/ 80321 h 113467"/>
                <a:gd name="connsiteX22" fmla="*/ 53054 w 91535"/>
                <a:gd name="connsiteY22" fmla="*/ 104800 h 113467"/>
                <a:gd name="connsiteX23" fmla="*/ 47720 w 91535"/>
                <a:gd name="connsiteY23" fmla="*/ 113468 h 1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35" h="113467">
                  <a:moveTo>
                    <a:pt x="47720" y="113468"/>
                  </a:moveTo>
                  <a:cubicBezTo>
                    <a:pt x="48569" y="110154"/>
                    <a:pt x="49816" y="106956"/>
                    <a:pt x="51435" y="103943"/>
                  </a:cubicBezTo>
                  <a:cubicBezTo>
                    <a:pt x="54102" y="97942"/>
                    <a:pt x="58102" y="89370"/>
                    <a:pt x="63151" y="78797"/>
                  </a:cubicBezTo>
                  <a:lnTo>
                    <a:pt x="81153" y="41745"/>
                  </a:lnTo>
                  <a:cubicBezTo>
                    <a:pt x="84738" y="34893"/>
                    <a:pt x="86632" y="27284"/>
                    <a:pt x="86677" y="19551"/>
                  </a:cubicBezTo>
                  <a:cubicBezTo>
                    <a:pt x="86576" y="15725"/>
                    <a:pt x="85277" y="12027"/>
                    <a:pt x="82963" y="8979"/>
                  </a:cubicBezTo>
                  <a:cubicBezTo>
                    <a:pt x="80928" y="5799"/>
                    <a:pt x="77118" y="4237"/>
                    <a:pt x="73438" y="5073"/>
                  </a:cubicBezTo>
                  <a:cubicBezTo>
                    <a:pt x="66484" y="6883"/>
                    <a:pt x="62103" y="15837"/>
                    <a:pt x="57150" y="22314"/>
                  </a:cubicBezTo>
                  <a:lnTo>
                    <a:pt x="43434" y="42316"/>
                  </a:lnTo>
                  <a:lnTo>
                    <a:pt x="21336" y="76987"/>
                  </a:lnTo>
                  <a:lnTo>
                    <a:pt x="6191" y="100228"/>
                  </a:lnTo>
                  <a:cubicBezTo>
                    <a:pt x="4473" y="103203"/>
                    <a:pt x="2393" y="105955"/>
                    <a:pt x="0" y="108420"/>
                  </a:cubicBezTo>
                  <a:cubicBezTo>
                    <a:pt x="1095" y="105073"/>
                    <a:pt x="2599" y="101874"/>
                    <a:pt x="4477" y="98895"/>
                  </a:cubicBezTo>
                  <a:cubicBezTo>
                    <a:pt x="7715" y="93180"/>
                    <a:pt x="12382" y="84988"/>
                    <a:pt x="18383" y="74892"/>
                  </a:cubicBezTo>
                  <a:cubicBezTo>
                    <a:pt x="24384" y="64795"/>
                    <a:pt x="31623" y="52889"/>
                    <a:pt x="40100" y="39840"/>
                  </a:cubicBezTo>
                  <a:cubicBezTo>
                    <a:pt x="44291" y="33363"/>
                    <a:pt x="48768" y="26505"/>
                    <a:pt x="53626" y="19551"/>
                  </a:cubicBezTo>
                  <a:cubicBezTo>
                    <a:pt x="56007" y="16027"/>
                    <a:pt x="58388" y="12598"/>
                    <a:pt x="61055" y="8979"/>
                  </a:cubicBezTo>
                  <a:cubicBezTo>
                    <a:pt x="63847" y="4767"/>
                    <a:pt x="68026" y="1667"/>
                    <a:pt x="72866" y="216"/>
                  </a:cubicBezTo>
                  <a:cubicBezTo>
                    <a:pt x="78244" y="-732"/>
                    <a:pt x="83689" y="1491"/>
                    <a:pt x="86868" y="5931"/>
                  </a:cubicBezTo>
                  <a:cubicBezTo>
                    <a:pt x="89748" y="9795"/>
                    <a:pt x="91376" y="14449"/>
                    <a:pt x="91535" y="19266"/>
                  </a:cubicBezTo>
                  <a:cubicBezTo>
                    <a:pt x="91481" y="27818"/>
                    <a:pt x="89322" y="36225"/>
                    <a:pt x="85249" y="43745"/>
                  </a:cubicBezTo>
                  <a:cubicBezTo>
                    <a:pt x="78296" y="57651"/>
                    <a:pt x="71723" y="69939"/>
                    <a:pt x="66199" y="80321"/>
                  </a:cubicBezTo>
                  <a:cubicBezTo>
                    <a:pt x="60674" y="90703"/>
                    <a:pt x="56674" y="99371"/>
                    <a:pt x="53054" y="104800"/>
                  </a:cubicBezTo>
                  <a:cubicBezTo>
                    <a:pt x="51599" y="107876"/>
                    <a:pt x="49810" y="110783"/>
                    <a:pt x="47720" y="113468"/>
                  </a:cubicBezTo>
                  <a:close/>
                </a:path>
              </a:pathLst>
            </a:custGeom>
            <a:solidFill>
              <a:srgbClr val="7A5554"/>
            </a:solidFill>
            <a:ln w="9525" cap="flat">
              <a:noFill/>
              <a:prstDash val="solid"/>
              <a:miter/>
            </a:ln>
          </p:spPr>
          <p:txBody>
            <a:bodyPr rtlCol="0" anchor="ctr"/>
            <a:lstStyle/>
            <a:p>
              <a:endParaRPr lang="en-ID"/>
            </a:p>
          </p:txBody>
        </p:sp>
        <p:sp>
          <p:nvSpPr>
            <p:cNvPr id="70" name="Freeform: Shape 69">
              <a:extLst>
                <a:ext uri="{FF2B5EF4-FFF2-40B4-BE49-F238E27FC236}">
                  <a16:creationId xmlns:a16="http://schemas.microsoft.com/office/drawing/2014/main" id="{0B90BB93-F19D-8A44-51CF-CB6D7BF50C13}"/>
                </a:ext>
              </a:extLst>
            </p:cNvPr>
            <p:cNvSpPr/>
            <p:nvPr/>
          </p:nvSpPr>
          <p:spPr>
            <a:xfrm>
              <a:off x="6498003" y="2804486"/>
              <a:ext cx="12934" cy="24546"/>
            </a:xfrm>
            <a:custGeom>
              <a:avLst/>
              <a:gdLst>
                <a:gd name="connsiteX0" fmla="*/ 10597 w 12934"/>
                <a:gd name="connsiteY0" fmla="*/ 32 h 24546"/>
                <a:gd name="connsiteX1" fmla="*/ 11263 w 12934"/>
                <a:gd name="connsiteY1" fmla="*/ 14701 h 24546"/>
                <a:gd name="connsiteX2" fmla="*/ 24 w 12934"/>
                <a:gd name="connsiteY2" fmla="*/ 24226 h 24546"/>
                <a:gd name="connsiteX3" fmla="*/ 6691 w 12934"/>
                <a:gd name="connsiteY3" fmla="*/ 12700 h 24546"/>
                <a:gd name="connsiteX4" fmla="*/ 10597 w 12934"/>
                <a:gd name="connsiteY4" fmla="*/ 32 h 24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34" h="24546">
                  <a:moveTo>
                    <a:pt x="10597" y="32"/>
                  </a:moveTo>
                  <a:cubicBezTo>
                    <a:pt x="11835" y="-539"/>
                    <a:pt x="14788" y="6604"/>
                    <a:pt x="11263" y="14701"/>
                  </a:cubicBezTo>
                  <a:cubicBezTo>
                    <a:pt x="7739" y="22797"/>
                    <a:pt x="405" y="25559"/>
                    <a:pt x="24" y="24226"/>
                  </a:cubicBezTo>
                  <a:cubicBezTo>
                    <a:pt x="-357" y="22892"/>
                    <a:pt x="3929" y="19177"/>
                    <a:pt x="6691" y="12700"/>
                  </a:cubicBezTo>
                  <a:cubicBezTo>
                    <a:pt x="9453" y="6223"/>
                    <a:pt x="9168" y="318"/>
                    <a:pt x="10597" y="32"/>
                  </a:cubicBezTo>
                  <a:close/>
                </a:path>
              </a:pathLst>
            </a:custGeom>
            <a:solidFill>
              <a:srgbClr val="7A5554"/>
            </a:solidFill>
            <a:ln w="9525" cap="flat">
              <a:noFill/>
              <a:prstDash val="solid"/>
              <a:miter/>
            </a:ln>
          </p:spPr>
          <p:txBody>
            <a:bodyPr rtlCol="0" anchor="ctr"/>
            <a:lstStyle/>
            <a:p>
              <a:endParaRPr lang="en-ID"/>
            </a:p>
          </p:txBody>
        </p:sp>
        <p:sp>
          <p:nvSpPr>
            <p:cNvPr id="71" name="Freeform: Shape 70">
              <a:extLst>
                <a:ext uri="{FF2B5EF4-FFF2-40B4-BE49-F238E27FC236}">
                  <a16:creationId xmlns:a16="http://schemas.microsoft.com/office/drawing/2014/main" id="{BA388D53-7625-9A24-3001-10348AEC17BF}"/>
                </a:ext>
              </a:extLst>
            </p:cNvPr>
            <p:cNvSpPr/>
            <p:nvPr/>
          </p:nvSpPr>
          <p:spPr>
            <a:xfrm>
              <a:off x="6694147" y="2888719"/>
              <a:ext cx="51824" cy="123063"/>
            </a:xfrm>
            <a:custGeom>
              <a:avLst/>
              <a:gdLst>
                <a:gd name="connsiteX0" fmla="*/ 32385 w 51824"/>
                <a:gd name="connsiteY0" fmla="*/ 123063 h 123063"/>
                <a:gd name="connsiteX1" fmla="*/ 43244 w 51824"/>
                <a:gd name="connsiteY1" fmla="*/ 105442 h 123063"/>
                <a:gd name="connsiteX2" fmla="*/ 47244 w 51824"/>
                <a:gd name="connsiteY2" fmla="*/ 83820 h 123063"/>
                <a:gd name="connsiteX3" fmla="*/ 41720 w 51824"/>
                <a:gd name="connsiteY3" fmla="*/ 57436 h 123063"/>
                <a:gd name="connsiteX4" fmla="*/ 13716 w 51824"/>
                <a:gd name="connsiteY4" fmla="*/ 16097 h 123063"/>
                <a:gd name="connsiteX5" fmla="*/ 0 w 51824"/>
                <a:gd name="connsiteY5" fmla="*/ 0 h 123063"/>
                <a:gd name="connsiteX6" fmla="*/ 16288 w 51824"/>
                <a:gd name="connsiteY6" fmla="*/ 13716 h 123063"/>
                <a:gd name="connsiteX7" fmla="*/ 46292 w 51824"/>
                <a:gd name="connsiteY7" fmla="*/ 55626 h 123063"/>
                <a:gd name="connsiteX8" fmla="*/ 51816 w 51824"/>
                <a:gd name="connsiteY8" fmla="*/ 84201 h 123063"/>
                <a:gd name="connsiteX9" fmla="*/ 46387 w 51824"/>
                <a:gd name="connsiteY9" fmla="*/ 107156 h 123063"/>
                <a:gd name="connsiteX10" fmla="*/ 32385 w 51824"/>
                <a:gd name="connsiteY10" fmla="*/ 123063 h 12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824" h="123063">
                  <a:moveTo>
                    <a:pt x="32385" y="123063"/>
                  </a:moveTo>
                  <a:cubicBezTo>
                    <a:pt x="36644" y="117608"/>
                    <a:pt x="40286" y="111699"/>
                    <a:pt x="43244" y="105442"/>
                  </a:cubicBezTo>
                  <a:cubicBezTo>
                    <a:pt x="45908" y="98545"/>
                    <a:pt x="47265" y="91213"/>
                    <a:pt x="47244" y="83820"/>
                  </a:cubicBezTo>
                  <a:cubicBezTo>
                    <a:pt x="47089" y="74755"/>
                    <a:pt x="45214" y="65802"/>
                    <a:pt x="41720" y="57436"/>
                  </a:cubicBezTo>
                  <a:cubicBezTo>
                    <a:pt x="34823" y="42153"/>
                    <a:pt x="25350" y="28170"/>
                    <a:pt x="13716" y="16097"/>
                  </a:cubicBezTo>
                  <a:cubicBezTo>
                    <a:pt x="8632" y="11190"/>
                    <a:pt x="4038" y="5799"/>
                    <a:pt x="0" y="0"/>
                  </a:cubicBezTo>
                  <a:cubicBezTo>
                    <a:pt x="6030" y="3807"/>
                    <a:pt x="11510" y="8422"/>
                    <a:pt x="16288" y="13716"/>
                  </a:cubicBezTo>
                  <a:cubicBezTo>
                    <a:pt x="29055" y="25482"/>
                    <a:pt x="39268" y="39748"/>
                    <a:pt x="46292" y="55626"/>
                  </a:cubicBezTo>
                  <a:cubicBezTo>
                    <a:pt x="50090" y="64666"/>
                    <a:pt x="51971" y="74396"/>
                    <a:pt x="51816" y="84201"/>
                  </a:cubicBezTo>
                  <a:cubicBezTo>
                    <a:pt x="51662" y="92152"/>
                    <a:pt x="49811" y="99979"/>
                    <a:pt x="46387" y="107156"/>
                  </a:cubicBezTo>
                  <a:cubicBezTo>
                    <a:pt x="43681" y="113907"/>
                    <a:pt x="38738" y="119523"/>
                    <a:pt x="32385" y="123063"/>
                  </a:cubicBezTo>
                  <a:close/>
                </a:path>
              </a:pathLst>
            </a:custGeom>
            <a:solidFill>
              <a:srgbClr val="7A5554"/>
            </a:solidFill>
            <a:ln w="9525" cap="flat">
              <a:noFill/>
              <a:prstDash val="solid"/>
              <a:miter/>
            </a:ln>
          </p:spPr>
          <p:txBody>
            <a:bodyPr rtlCol="0" anchor="ctr"/>
            <a:lstStyle/>
            <a:p>
              <a:endParaRPr lang="en-ID"/>
            </a:p>
          </p:txBody>
        </p:sp>
        <p:sp>
          <p:nvSpPr>
            <p:cNvPr id="72" name="Freeform: Shape 71">
              <a:extLst>
                <a:ext uri="{FF2B5EF4-FFF2-40B4-BE49-F238E27FC236}">
                  <a16:creationId xmlns:a16="http://schemas.microsoft.com/office/drawing/2014/main" id="{81A86BEF-A3F1-DDD2-577D-E42B601928ED}"/>
                </a:ext>
              </a:extLst>
            </p:cNvPr>
            <p:cNvSpPr/>
            <p:nvPr/>
          </p:nvSpPr>
          <p:spPr>
            <a:xfrm>
              <a:off x="6914650" y="2115479"/>
              <a:ext cx="1083849" cy="1254901"/>
            </a:xfrm>
            <a:custGeom>
              <a:avLst/>
              <a:gdLst>
                <a:gd name="connsiteX0" fmla="*/ 1083850 w 1083849"/>
                <a:gd name="connsiteY0" fmla="*/ 404241 h 1254901"/>
                <a:gd name="connsiteX1" fmla="*/ 932402 w 1083849"/>
                <a:gd name="connsiteY1" fmla="*/ 69152 h 1254901"/>
                <a:gd name="connsiteX2" fmla="*/ 662464 w 1083849"/>
                <a:gd name="connsiteY2" fmla="*/ 0 h 1254901"/>
                <a:gd name="connsiteX3" fmla="*/ 484442 w 1083849"/>
                <a:gd name="connsiteY3" fmla="*/ 62198 h 1254901"/>
                <a:gd name="connsiteX4" fmla="*/ 346615 w 1083849"/>
                <a:gd name="connsiteY4" fmla="*/ 34766 h 1254901"/>
                <a:gd name="connsiteX5" fmla="*/ 187166 w 1083849"/>
                <a:gd name="connsiteY5" fmla="*/ 95917 h 1254901"/>
                <a:gd name="connsiteX6" fmla="*/ 53816 w 1083849"/>
                <a:gd name="connsiteY6" fmla="*/ 186690 h 1254901"/>
                <a:gd name="connsiteX7" fmla="*/ 0 w 1083849"/>
                <a:gd name="connsiteY7" fmla="*/ 514350 h 1254901"/>
                <a:gd name="connsiteX8" fmla="*/ 165259 w 1083849"/>
                <a:gd name="connsiteY8" fmla="*/ 514350 h 1254901"/>
                <a:gd name="connsiteX9" fmla="*/ 162211 w 1083849"/>
                <a:gd name="connsiteY9" fmla="*/ 1006983 h 1254901"/>
                <a:gd name="connsiteX10" fmla="*/ 131255 w 1083849"/>
                <a:gd name="connsiteY10" fmla="*/ 1254633 h 1254901"/>
                <a:gd name="connsiteX11" fmla="*/ 883158 w 1083849"/>
                <a:gd name="connsiteY11" fmla="*/ 1246823 h 1254901"/>
                <a:gd name="connsiteX12" fmla="*/ 880110 w 1083849"/>
                <a:gd name="connsiteY12" fmla="*/ 601885 h 1254901"/>
                <a:gd name="connsiteX13" fmla="*/ 883158 w 1083849"/>
                <a:gd name="connsiteY13" fmla="*/ 465296 h 125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849" h="1254901">
                  <a:moveTo>
                    <a:pt x="1083850" y="404241"/>
                  </a:moveTo>
                  <a:cubicBezTo>
                    <a:pt x="1083850" y="404241"/>
                    <a:pt x="973646" y="85154"/>
                    <a:pt x="932402" y="69152"/>
                  </a:cubicBezTo>
                  <a:cubicBezTo>
                    <a:pt x="932402" y="69152"/>
                    <a:pt x="751999" y="28766"/>
                    <a:pt x="662464" y="0"/>
                  </a:cubicBezTo>
                  <a:cubicBezTo>
                    <a:pt x="662464" y="0"/>
                    <a:pt x="601123" y="63913"/>
                    <a:pt x="484442" y="62198"/>
                  </a:cubicBezTo>
                  <a:cubicBezTo>
                    <a:pt x="370142" y="60484"/>
                    <a:pt x="346615" y="34766"/>
                    <a:pt x="346615" y="34766"/>
                  </a:cubicBezTo>
                  <a:lnTo>
                    <a:pt x="187166" y="95917"/>
                  </a:lnTo>
                  <a:cubicBezTo>
                    <a:pt x="187166" y="95917"/>
                    <a:pt x="73819" y="136588"/>
                    <a:pt x="53816" y="186690"/>
                  </a:cubicBezTo>
                  <a:cubicBezTo>
                    <a:pt x="33814" y="236792"/>
                    <a:pt x="0" y="514350"/>
                    <a:pt x="0" y="514350"/>
                  </a:cubicBezTo>
                  <a:lnTo>
                    <a:pt x="165259" y="514350"/>
                  </a:lnTo>
                  <a:lnTo>
                    <a:pt x="162211" y="1006983"/>
                  </a:lnTo>
                  <a:lnTo>
                    <a:pt x="131255" y="1254633"/>
                  </a:lnTo>
                  <a:cubicBezTo>
                    <a:pt x="142685" y="1256633"/>
                    <a:pt x="883158" y="1246823"/>
                    <a:pt x="883158" y="1246823"/>
                  </a:cubicBezTo>
                  <a:lnTo>
                    <a:pt x="880110" y="601885"/>
                  </a:lnTo>
                  <a:lnTo>
                    <a:pt x="883158" y="465296"/>
                  </a:lnTo>
                  <a:close/>
                </a:path>
              </a:pathLst>
            </a:custGeom>
            <a:solidFill>
              <a:srgbClr val="EE4848"/>
            </a:solidFill>
            <a:ln w="9525" cap="flat">
              <a:noFill/>
              <a:prstDash val="solid"/>
              <a:miter/>
            </a:ln>
          </p:spPr>
          <p:txBody>
            <a:bodyPr rtlCol="0" anchor="ctr"/>
            <a:lstStyle/>
            <a:p>
              <a:endParaRPr lang="en-ID"/>
            </a:p>
          </p:txBody>
        </p:sp>
        <p:sp>
          <p:nvSpPr>
            <p:cNvPr id="73" name="Freeform: Shape 72">
              <a:extLst>
                <a:ext uri="{FF2B5EF4-FFF2-40B4-BE49-F238E27FC236}">
                  <a16:creationId xmlns:a16="http://schemas.microsoft.com/office/drawing/2014/main" id="{9FE1B0E5-087F-3573-3780-AC061E9D6427}"/>
                </a:ext>
              </a:extLst>
            </p:cNvPr>
            <p:cNvSpPr/>
            <p:nvPr/>
          </p:nvSpPr>
          <p:spPr>
            <a:xfrm>
              <a:off x="6997042" y="2375607"/>
              <a:ext cx="86487" cy="746474"/>
            </a:xfrm>
            <a:custGeom>
              <a:avLst/>
              <a:gdLst>
                <a:gd name="connsiteX0" fmla="*/ 0 w 86487"/>
                <a:gd name="connsiteY0" fmla="*/ 0 h 746474"/>
                <a:gd name="connsiteX1" fmla="*/ 1238 w 86487"/>
                <a:gd name="connsiteY1" fmla="*/ 4477 h 746474"/>
                <a:gd name="connsiteX2" fmla="*/ 4286 w 86487"/>
                <a:gd name="connsiteY2" fmla="*/ 17812 h 746474"/>
                <a:gd name="connsiteX3" fmla="*/ 19526 w 86487"/>
                <a:gd name="connsiteY3" fmla="*/ 66580 h 746474"/>
                <a:gd name="connsiteX4" fmla="*/ 51054 w 86487"/>
                <a:gd name="connsiteY4" fmla="*/ 138208 h 746474"/>
                <a:gd name="connsiteX5" fmla="*/ 86487 w 86487"/>
                <a:gd name="connsiteY5" fmla="*/ 231839 h 746474"/>
                <a:gd name="connsiteX6" fmla="*/ 86487 w 86487"/>
                <a:gd name="connsiteY6" fmla="*/ 231839 h 746474"/>
                <a:gd name="connsiteX7" fmla="*/ 86487 w 86487"/>
                <a:gd name="connsiteY7" fmla="*/ 231839 h 746474"/>
                <a:gd name="connsiteX8" fmla="*/ 85630 w 86487"/>
                <a:gd name="connsiteY8" fmla="*/ 365189 h 746474"/>
                <a:gd name="connsiteX9" fmla="*/ 82772 w 86487"/>
                <a:gd name="connsiteY9" fmla="*/ 634841 h 746474"/>
                <a:gd name="connsiteX10" fmla="*/ 81343 w 86487"/>
                <a:gd name="connsiteY10" fmla="*/ 716566 h 746474"/>
                <a:gd name="connsiteX11" fmla="*/ 80677 w 86487"/>
                <a:gd name="connsiteY11" fmla="*/ 738759 h 746474"/>
                <a:gd name="connsiteX12" fmla="*/ 80200 w 86487"/>
                <a:gd name="connsiteY12" fmla="*/ 746474 h 746474"/>
                <a:gd name="connsiteX13" fmla="*/ 80200 w 86487"/>
                <a:gd name="connsiteY13" fmla="*/ 738759 h 746474"/>
                <a:gd name="connsiteX14" fmla="*/ 80200 w 86487"/>
                <a:gd name="connsiteY14" fmla="*/ 716471 h 746474"/>
                <a:gd name="connsiteX15" fmla="*/ 80200 w 86487"/>
                <a:gd name="connsiteY15" fmla="*/ 634746 h 746474"/>
                <a:gd name="connsiteX16" fmla="*/ 81629 w 86487"/>
                <a:gd name="connsiteY16" fmla="*/ 365189 h 746474"/>
                <a:gd name="connsiteX17" fmla="*/ 82867 w 86487"/>
                <a:gd name="connsiteY17" fmla="*/ 231839 h 746474"/>
                <a:gd name="connsiteX18" fmla="*/ 82867 w 86487"/>
                <a:gd name="connsiteY18" fmla="*/ 232600 h 746474"/>
                <a:gd name="connsiteX19" fmla="*/ 48196 w 86487"/>
                <a:gd name="connsiteY19" fmla="*/ 139065 h 746474"/>
                <a:gd name="connsiteX20" fmla="*/ 17621 w 86487"/>
                <a:gd name="connsiteY20" fmla="*/ 66770 h 746474"/>
                <a:gd name="connsiteX21" fmla="*/ 3619 w 86487"/>
                <a:gd name="connsiteY21" fmla="*/ 17336 h 746474"/>
                <a:gd name="connsiteX22" fmla="*/ 1238 w 86487"/>
                <a:gd name="connsiteY22" fmla="*/ 3905 h 746474"/>
                <a:gd name="connsiteX23" fmla="*/ 0 w 86487"/>
                <a:gd name="connsiteY23" fmla="*/ 0 h 74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6487" h="746474">
                  <a:moveTo>
                    <a:pt x="0" y="0"/>
                  </a:moveTo>
                  <a:cubicBezTo>
                    <a:pt x="636" y="1421"/>
                    <a:pt x="1054" y="2931"/>
                    <a:pt x="1238" y="4477"/>
                  </a:cubicBezTo>
                  <a:cubicBezTo>
                    <a:pt x="2096" y="7906"/>
                    <a:pt x="3048" y="12287"/>
                    <a:pt x="4286" y="17812"/>
                  </a:cubicBezTo>
                  <a:cubicBezTo>
                    <a:pt x="8403" y="34353"/>
                    <a:pt x="13492" y="50638"/>
                    <a:pt x="19526" y="66580"/>
                  </a:cubicBezTo>
                  <a:cubicBezTo>
                    <a:pt x="27146" y="87058"/>
                    <a:pt x="37909" y="111157"/>
                    <a:pt x="51054" y="138208"/>
                  </a:cubicBezTo>
                  <a:cubicBezTo>
                    <a:pt x="64199" y="165259"/>
                    <a:pt x="74771" y="197453"/>
                    <a:pt x="86487" y="231839"/>
                  </a:cubicBezTo>
                  <a:lnTo>
                    <a:pt x="86487" y="231839"/>
                  </a:lnTo>
                  <a:lnTo>
                    <a:pt x="86487" y="231839"/>
                  </a:lnTo>
                  <a:cubicBezTo>
                    <a:pt x="86487" y="272987"/>
                    <a:pt x="85916" y="318040"/>
                    <a:pt x="85630" y="365189"/>
                  </a:cubicBezTo>
                  <a:cubicBezTo>
                    <a:pt x="84487" y="469964"/>
                    <a:pt x="83534" y="565214"/>
                    <a:pt x="82772" y="634841"/>
                  </a:cubicBezTo>
                  <a:cubicBezTo>
                    <a:pt x="82201" y="668941"/>
                    <a:pt x="81725" y="696754"/>
                    <a:pt x="81343" y="716566"/>
                  </a:cubicBezTo>
                  <a:cubicBezTo>
                    <a:pt x="81343" y="726091"/>
                    <a:pt x="81343" y="733235"/>
                    <a:pt x="80677" y="738759"/>
                  </a:cubicBezTo>
                  <a:cubicBezTo>
                    <a:pt x="80660" y="741337"/>
                    <a:pt x="80501" y="743913"/>
                    <a:pt x="80200" y="746474"/>
                  </a:cubicBezTo>
                  <a:cubicBezTo>
                    <a:pt x="79935" y="743909"/>
                    <a:pt x="79935" y="741324"/>
                    <a:pt x="80200" y="738759"/>
                  </a:cubicBezTo>
                  <a:cubicBezTo>
                    <a:pt x="80200" y="733139"/>
                    <a:pt x="80200" y="725805"/>
                    <a:pt x="80200" y="716471"/>
                  </a:cubicBezTo>
                  <a:cubicBezTo>
                    <a:pt x="80200" y="696659"/>
                    <a:pt x="80200" y="668846"/>
                    <a:pt x="80200" y="634746"/>
                  </a:cubicBezTo>
                  <a:cubicBezTo>
                    <a:pt x="80200" y="565309"/>
                    <a:pt x="81058" y="470249"/>
                    <a:pt x="81629" y="365189"/>
                  </a:cubicBezTo>
                  <a:cubicBezTo>
                    <a:pt x="82105" y="318135"/>
                    <a:pt x="82487" y="273082"/>
                    <a:pt x="82867" y="231839"/>
                  </a:cubicBezTo>
                  <a:lnTo>
                    <a:pt x="82867" y="232600"/>
                  </a:lnTo>
                  <a:cubicBezTo>
                    <a:pt x="71342" y="198311"/>
                    <a:pt x="60293" y="165925"/>
                    <a:pt x="48196" y="139065"/>
                  </a:cubicBezTo>
                  <a:cubicBezTo>
                    <a:pt x="36100" y="112204"/>
                    <a:pt x="24860" y="87535"/>
                    <a:pt x="17621" y="66770"/>
                  </a:cubicBezTo>
                  <a:cubicBezTo>
                    <a:pt x="11784" y="50646"/>
                    <a:pt x="7105" y="34126"/>
                    <a:pt x="3619" y="17336"/>
                  </a:cubicBezTo>
                  <a:cubicBezTo>
                    <a:pt x="2476" y="11525"/>
                    <a:pt x="1619" y="6953"/>
                    <a:pt x="1238" y="3905"/>
                  </a:cubicBezTo>
                  <a:cubicBezTo>
                    <a:pt x="747" y="2630"/>
                    <a:pt x="334" y="1326"/>
                    <a:pt x="0" y="0"/>
                  </a:cubicBezTo>
                  <a:close/>
                </a:path>
              </a:pathLst>
            </a:custGeom>
            <a:solidFill>
              <a:srgbClr val="263238"/>
            </a:solidFill>
            <a:ln w="9525"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DADD5418-37F8-E895-D7F0-06F76443B761}"/>
                </a:ext>
              </a:extLst>
            </p:cNvPr>
            <p:cNvSpPr/>
            <p:nvPr/>
          </p:nvSpPr>
          <p:spPr>
            <a:xfrm>
              <a:off x="7794622" y="2295121"/>
              <a:ext cx="17307" cy="372332"/>
            </a:xfrm>
            <a:custGeom>
              <a:avLst/>
              <a:gdLst>
                <a:gd name="connsiteX0" fmla="*/ 16998 w 17307"/>
                <a:gd name="connsiteY0" fmla="*/ 0 h 372332"/>
                <a:gd name="connsiteX1" fmla="*/ 16998 w 17307"/>
                <a:gd name="connsiteY1" fmla="*/ 14668 h 372332"/>
                <a:gd name="connsiteX2" fmla="*/ 15569 w 17307"/>
                <a:gd name="connsiteY2" fmla="*/ 54578 h 372332"/>
                <a:gd name="connsiteX3" fmla="*/ 10331 w 17307"/>
                <a:gd name="connsiteY3" fmla="*/ 186214 h 372332"/>
                <a:gd name="connsiteX4" fmla="*/ 4425 w 17307"/>
                <a:gd name="connsiteY4" fmla="*/ 317849 h 372332"/>
                <a:gd name="connsiteX5" fmla="*/ 2044 w 17307"/>
                <a:gd name="connsiteY5" fmla="*/ 357759 h 372332"/>
                <a:gd name="connsiteX6" fmla="*/ 615 w 17307"/>
                <a:gd name="connsiteY6" fmla="*/ 372332 h 372332"/>
                <a:gd name="connsiteX7" fmla="*/ 139 w 17307"/>
                <a:gd name="connsiteY7" fmla="*/ 357664 h 372332"/>
                <a:gd name="connsiteX8" fmla="*/ 901 w 17307"/>
                <a:gd name="connsiteY8" fmla="*/ 317754 h 372332"/>
                <a:gd name="connsiteX9" fmla="*/ 5378 w 17307"/>
                <a:gd name="connsiteY9" fmla="*/ 186023 h 372332"/>
                <a:gd name="connsiteX10" fmla="*/ 12045 w 17307"/>
                <a:gd name="connsiteY10" fmla="*/ 54388 h 372332"/>
                <a:gd name="connsiteX11" fmla="*/ 15093 w 17307"/>
                <a:gd name="connsiteY11" fmla="*/ 14573 h 372332"/>
                <a:gd name="connsiteX12" fmla="*/ 16998 w 17307"/>
                <a:gd name="connsiteY12" fmla="*/ 0 h 37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307" h="372332">
                  <a:moveTo>
                    <a:pt x="16998" y="0"/>
                  </a:moveTo>
                  <a:cubicBezTo>
                    <a:pt x="17411" y="4881"/>
                    <a:pt x="17411" y="9788"/>
                    <a:pt x="16998" y="14668"/>
                  </a:cubicBezTo>
                  <a:cubicBezTo>
                    <a:pt x="16998" y="25051"/>
                    <a:pt x="16141" y="38481"/>
                    <a:pt x="15569" y="54578"/>
                  </a:cubicBezTo>
                  <a:cubicBezTo>
                    <a:pt x="14140" y="89154"/>
                    <a:pt x="12331" y="135255"/>
                    <a:pt x="10331" y="186214"/>
                  </a:cubicBezTo>
                  <a:cubicBezTo>
                    <a:pt x="8330" y="237173"/>
                    <a:pt x="5949" y="283274"/>
                    <a:pt x="4425" y="317849"/>
                  </a:cubicBezTo>
                  <a:cubicBezTo>
                    <a:pt x="3473" y="334042"/>
                    <a:pt x="2711" y="347377"/>
                    <a:pt x="2044" y="357759"/>
                  </a:cubicBezTo>
                  <a:cubicBezTo>
                    <a:pt x="1980" y="362648"/>
                    <a:pt x="1503" y="367524"/>
                    <a:pt x="615" y="372332"/>
                  </a:cubicBezTo>
                  <a:cubicBezTo>
                    <a:pt x="11" y="367467"/>
                    <a:pt x="-149" y="362558"/>
                    <a:pt x="139" y="357664"/>
                  </a:cubicBezTo>
                  <a:cubicBezTo>
                    <a:pt x="139" y="347377"/>
                    <a:pt x="615" y="333946"/>
                    <a:pt x="901" y="317754"/>
                  </a:cubicBezTo>
                  <a:cubicBezTo>
                    <a:pt x="1758" y="284036"/>
                    <a:pt x="3282" y="237458"/>
                    <a:pt x="5378" y="186023"/>
                  </a:cubicBezTo>
                  <a:cubicBezTo>
                    <a:pt x="7473" y="134588"/>
                    <a:pt x="9854" y="88106"/>
                    <a:pt x="12045" y="54388"/>
                  </a:cubicBezTo>
                  <a:cubicBezTo>
                    <a:pt x="13093" y="37624"/>
                    <a:pt x="14140" y="24003"/>
                    <a:pt x="15093" y="14573"/>
                  </a:cubicBezTo>
                  <a:cubicBezTo>
                    <a:pt x="15229" y="9663"/>
                    <a:pt x="15867" y="4780"/>
                    <a:pt x="16998" y="0"/>
                  </a:cubicBezTo>
                  <a:close/>
                </a:path>
              </a:pathLst>
            </a:custGeom>
            <a:solidFill>
              <a:srgbClr val="263238"/>
            </a:solidFill>
            <a:ln w="9525" cap="flat">
              <a:noFill/>
              <a:prstDash val="solid"/>
              <a:miter/>
            </a:ln>
          </p:spPr>
          <p:txBody>
            <a:bodyPr rtlCol="0" anchor="ctr"/>
            <a:lstStyle/>
            <a:p>
              <a:endParaRPr lang="en-ID"/>
            </a:p>
          </p:txBody>
        </p:sp>
        <p:sp>
          <p:nvSpPr>
            <p:cNvPr id="75" name="Freeform: Shape 74">
              <a:extLst>
                <a:ext uri="{FF2B5EF4-FFF2-40B4-BE49-F238E27FC236}">
                  <a16:creationId xmlns:a16="http://schemas.microsoft.com/office/drawing/2014/main" id="{FDEDA6B6-A22B-ADE2-A045-FC2ADF4859F1}"/>
                </a:ext>
              </a:extLst>
            </p:cNvPr>
            <p:cNvSpPr/>
            <p:nvPr/>
          </p:nvSpPr>
          <p:spPr>
            <a:xfrm>
              <a:off x="7001500" y="2400563"/>
              <a:ext cx="75266" cy="204882"/>
            </a:xfrm>
            <a:custGeom>
              <a:avLst/>
              <a:gdLst>
                <a:gd name="connsiteX0" fmla="*/ 209 w 75266"/>
                <a:gd name="connsiteY0" fmla="*/ 0 h 204882"/>
                <a:gd name="connsiteX1" fmla="*/ 75266 w 75266"/>
                <a:gd name="connsiteY1" fmla="*/ 204883 h 204882"/>
                <a:gd name="connsiteX2" fmla="*/ 209 w 75266"/>
                <a:gd name="connsiteY2" fmla="*/ 0 h 204882"/>
              </a:gdLst>
              <a:ahLst/>
              <a:cxnLst>
                <a:cxn ang="0">
                  <a:pos x="connsiteX0" y="connsiteY0"/>
                </a:cxn>
                <a:cxn ang="0">
                  <a:pos x="connsiteX1" y="connsiteY1"/>
                </a:cxn>
                <a:cxn ang="0">
                  <a:pos x="connsiteX2" y="connsiteY2"/>
                </a:cxn>
              </a:cxnLst>
              <a:rect l="l" t="t" r="r" b="b"/>
              <a:pathLst>
                <a:path w="75266" h="204882">
                  <a:moveTo>
                    <a:pt x="209" y="0"/>
                  </a:moveTo>
                  <a:cubicBezTo>
                    <a:pt x="-2671" y="75504"/>
                    <a:pt x="24293" y="149107"/>
                    <a:pt x="75266" y="204883"/>
                  </a:cubicBezTo>
                  <a:cubicBezTo>
                    <a:pt x="59740" y="133826"/>
                    <a:pt x="20974" y="67818"/>
                    <a:pt x="209" y="0"/>
                  </a:cubicBezTo>
                  <a:close/>
                </a:path>
              </a:pathLst>
            </a:custGeom>
            <a:solidFill>
              <a:srgbClr val="000000"/>
            </a:solidFill>
            <a:ln w="9525" cap="flat">
              <a:noFill/>
              <a:prstDash val="solid"/>
              <a:miter/>
            </a:ln>
          </p:spPr>
          <p:txBody>
            <a:bodyPr rtlCol="0" anchor="ctr"/>
            <a:lstStyle/>
            <a:p>
              <a:endParaRPr lang="en-ID"/>
            </a:p>
          </p:txBody>
        </p:sp>
        <p:sp>
          <p:nvSpPr>
            <p:cNvPr id="76" name="Freeform: Shape 75">
              <a:extLst>
                <a:ext uri="{FF2B5EF4-FFF2-40B4-BE49-F238E27FC236}">
                  <a16:creationId xmlns:a16="http://schemas.microsoft.com/office/drawing/2014/main" id="{E5E66818-25B3-974D-E2F6-C890B77A5309}"/>
                </a:ext>
              </a:extLst>
            </p:cNvPr>
            <p:cNvSpPr/>
            <p:nvPr/>
          </p:nvSpPr>
          <p:spPr>
            <a:xfrm>
              <a:off x="7105055" y="2324363"/>
              <a:ext cx="25431" cy="69818"/>
            </a:xfrm>
            <a:custGeom>
              <a:avLst/>
              <a:gdLst>
                <a:gd name="connsiteX0" fmla="*/ 0 w 25431"/>
                <a:gd name="connsiteY0" fmla="*/ 69818 h 69818"/>
                <a:gd name="connsiteX1" fmla="*/ 10382 w 25431"/>
                <a:gd name="connsiteY1" fmla="*/ 34100 h 69818"/>
                <a:gd name="connsiteX2" fmla="*/ 25432 w 25431"/>
                <a:gd name="connsiteY2" fmla="*/ 0 h 69818"/>
                <a:gd name="connsiteX3" fmla="*/ 15050 w 25431"/>
                <a:gd name="connsiteY3" fmla="*/ 35814 h 69818"/>
                <a:gd name="connsiteX4" fmla="*/ 0 w 25431"/>
                <a:gd name="connsiteY4" fmla="*/ 69818 h 69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1" h="69818">
                  <a:moveTo>
                    <a:pt x="0" y="69818"/>
                  </a:moveTo>
                  <a:cubicBezTo>
                    <a:pt x="1823" y="57496"/>
                    <a:pt x="5316" y="45479"/>
                    <a:pt x="10382" y="34100"/>
                  </a:cubicBezTo>
                  <a:cubicBezTo>
                    <a:pt x="13900" y="22129"/>
                    <a:pt x="18959" y="10667"/>
                    <a:pt x="25432" y="0"/>
                  </a:cubicBezTo>
                  <a:cubicBezTo>
                    <a:pt x="23604" y="12352"/>
                    <a:pt x="20111" y="24399"/>
                    <a:pt x="15050" y="35814"/>
                  </a:cubicBezTo>
                  <a:cubicBezTo>
                    <a:pt x="11520" y="47750"/>
                    <a:pt x="6461" y="59179"/>
                    <a:pt x="0" y="69818"/>
                  </a:cubicBezTo>
                  <a:close/>
                </a:path>
              </a:pathLst>
            </a:custGeom>
            <a:solidFill>
              <a:srgbClr val="FFFFFF"/>
            </a:solidFill>
            <a:ln w="9525" cap="flat">
              <a:noFill/>
              <a:prstDash val="solid"/>
              <a:miter/>
            </a:ln>
          </p:spPr>
          <p:txBody>
            <a:bodyPr rtlCol="0" anchor="ctr"/>
            <a:lstStyle/>
            <a:p>
              <a:endParaRPr lang="en-ID"/>
            </a:p>
          </p:txBody>
        </p:sp>
        <p:sp>
          <p:nvSpPr>
            <p:cNvPr id="77" name="Freeform: Shape 76">
              <a:extLst>
                <a:ext uri="{FF2B5EF4-FFF2-40B4-BE49-F238E27FC236}">
                  <a16:creationId xmlns:a16="http://schemas.microsoft.com/office/drawing/2014/main" id="{3AB39933-1975-232E-224C-0E509CA32E18}"/>
                </a:ext>
              </a:extLst>
            </p:cNvPr>
            <p:cNvSpPr/>
            <p:nvPr/>
          </p:nvSpPr>
          <p:spPr>
            <a:xfrm>
              <a:off x="7214116" y="2226541"/>
              <a:ext cx="68199" cy="57531"/>
            </a:xfrm>
            <a:custGeom>
              <a:avLst/>
              <a:gdLst>
                <a:gd name="connsiteX0" fmla="*/ 68199 w 68199"/>
                <a:gd name="connsiteY0" fmla="*/ 57531 h 57531"/>
                <a:gd name="connsiteX1" fmla="*/ 32480 w 68199"/>
                <a:gd name="connsiteY1" fmla="*/ 30671 h 57531"/>
                <a:gd name="connsiteX2" fmla="*/ 0 w 68199"/>
                <a:gd name="connsiteY2" fmla="*/ 0 h 57531"/>
                <a:gd name="connsiteX3" fmla="*/ 35719 w 68199"/>
                <a:gd name="connsiteY3" fmla="*/ 26861 h 57531"/>
                <a:gd name="connsiteX4" fmla="*/ 68199 w 68199"/>
                <a:gd name="connsiteY4" fmla="*/ 57531 h 57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199" h="57531">
                  <a:moveTo>
                    <a:pt x="68199" y="57531"/>
                  </a:moveTo>
                  <a:cubicBezTo>
                    <a:pt x="55323" y="49946"/>
                    <a:pt x="43341" y="40936"/>
                    <a:pt x="32480" y="30671"/>
                  </a:cubicBezTo>
                  <a:cubicBezTo>
                    <a:pt x="20557" y="21674"/>
                    <a:pt x="9664" y="11389"/>
                    <a:pt x="0" y="0"/>
                  </a:cubicBezTo>
                  <a:cubicBezTo>
                    <a:pt x="12858" y="7612"/>
                    <a:pt x="24837" y="16620"/>
                    <a:pt x="35719" y="26861"/>
                  </a:cubicBezTo>
                  <a:cubicBezTo>
                    <a:pt x="47616" y="35888"/>
                    <a:pt x="58505" y="46171"/>
                    <a:pt x="68199" y="57531"/>
                  </a:cubicBezTo>
                  <a:close/>
                </a:path>
              </a:pathLst>
            </a:custGeom>
            <a:solidFill>
              <a:srgbClr val="FFFFFF"/>
            </a:solidFill>
            <a:ln w="9525" cap="flat">
              <a:noFill/>
              <a:prstDash val="solid"/>
              <a:miter/>
            </a:ln>
          </p:spPr>
          <p:txBody>
            <a:bodyPr rtlCol="0" anchor="ctr"/>
            <a:lstStyle/>
            <a:p>
              <a:endParaRPr lang="en-ID"/>
            </a:p>
          </p:txBody>
        </p:sp>
        <p:sp>
          <p:nvSpPr>
            <p:cNvPr id="78" name="Freeform: Shape 77">
              <a:extLst>
                <a:ext uri="{FF2B5EF4-FFF2-40B4-BE49-F238E27FC236}">
                  <a16:creationId xmlns:a16="http://schemas.microsoft.com/office/drawing/2014/main" id="{943B426B-DF94-F59C-7A9C-4467B0B16900}"/>
                </a:ext>
              </a:extLst>
            </p:cNvPr>
            <p:cNvSpPr/>
            <p:nvPr/>
          </p:nvSpPr>
          <p:spPr>
            <a:xfrm>
              <a:off x="7241739" y="2401706"/>
              <a:ext cx="86201" cy="17416"/>
            </a:xfrm>
            <a:custGeom>
              <a:avLst/>
              <a:gdLst>
                <a:gd name="connsiteX0" fmla="*/ 86201 w 86201"/>
                <a:gd name="connsiteY0" fmla="*/ 0 h 17416"/>
                <a:gd name="connsiteX1" fmla="*/ 44005 w 86201"/>
                <a:gd name="connsiteY1" fmla="*/ 13145 h 17416"/>
                <a:gd name="connsiteX2" fmla="*/ 0 w 86201"/>
                <a:gd name="connsiteY2" fmla="*/ 17050 h 17416"/>
                <a:gd name="connsiteX3" fmla="*/ 43053 w 86201"/>
                <a:gd name="connsiteY3" fmla="*/ 8192 h 17416"/>
                <a:gd name="connsiteX4" fmla="*/ 86201 w 86201"/>
                <a:gd name="connsiteY4" fmla="*/ 0 h 1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201" h="17416">
                  <a:moveTo>
                    <a:pt x="86201" y="0"/>
                  </a:moveTo>
                  <a:cubicBezTo>
                    <a:pt x="72928" y="6607"/>
                    <a:pt x="58682" y="11045"/>
                    <a:pt x="44005" y="13145"/>
                  </a:cubicBezTo>
                  <a:cubicBezTo>
                    <a:pt x="29644" y="16814"/>
                    <a:pt x="14783" y="18133"/>
                    <a:pt x="0" y="17050"/>
                  </a:cubicBezTo>
                  <a:cubicBezTo>
                    <a:pt x="14148" y="13185"/>
                    <a:pt x="28528" y="10226"/>
                    <a:pt x="43053" y="8192"/>
                  </a:cubicBezTo>
                  <a:cubicBezTo>
                    <a:pt x="57261" y="4608"/>
                    <a:pt x="71669" y="1872"/>
                    <a:pt x="86201" y="0"/>
                  </a:cubicBezTo>
                  <a:close/>
                </a:path>
              </a:pathLst>
            </a:custGeom>
            <a:solidFill>
              <a:srgbClr val="FFFFFF"/>
            </a:solidFill>
            <a:ln w="9525" cap="flat">
              <a:noFill/>
              <a:prstDash val="solid"/>
              <a:miter/>
            </a:ln>
          </p:spPr>
          <p:txBody>
            <a:bodyPr rtlCol="0" anchor="ctr"/>
            <a:lstStyle/>
            <a:p>
              <a:endParaRPr lang="en-ID"/>
            </a:p>
          </p:txBody>
        </p:sp>
        <p:sp>
          <p:nvSpPr>
            <p:cNvPr id="79" name="Freeform: Shape 78">
              <a:extLst>
                <a:ext uri="{FF2B5EF4-FFF2-40B4-BE49-F238E27FC236}">
                  <a16:creationId xmlns:a16="http://schemas.microsoft.com/office/drawing/2014/main" id="{90611834-B56C-C361-6FAD-EC28EA19191F}"/>
                </a:ext>
              </a:extLst>
            </p:cNvPr>
            <p:cNvSpPr/>
            <p:nvPr/>
          </p:nvSpPr>
          <p:spPr>
            <a:xfrm>
              <a:off x="7158621" y="2582109"/>
              <a:ext cx="7749" cy="63626"/>
            </a:xfrm>
            <a:custGeom>
              <a:avLst/>
              <a:gdLst>
                <a:gd name="connsiteX0" fmla="*/ 917 w 7749"/>
                <a:gd name="connsiteY0" fmla="*/ 63627 h 63626"/>
                <a:gd name="connsiteX1" fmla="*/ 1679 w 7749"/>
                <a:gd name="connsiteY1" fmla="*/ 31528 h 63626"/>
                <a:gd name="connsiteX2" fmla="*/ 7490 w 7749"/>
                <a:gd name="connsiteY2" fmla="*/ 0 h 63626"/>
                <a:gd name="connsiteX3" fmla="*/ 917 w 7749"/>
                <a:gd name="connsiteY3" fmla="*/ 63627 h 63626"/>
              </a:gdLst>
              <a:ahLst/>
              <a:cxnLst>
                <a:cxn ang="0">
                  <a:pos x="connsiteX0" y="connsiteY0"/>
                </a:cxn>
                <a:cxn ang="0">
                  <a:pos x="connsiteX1" y="connsiteY1"/>
                </a:cxn>
                <a:cxn ang="0">
                  <a:pos x="connsiteX2" y="connsiteY2"/>
                </a:cxn>
                <a:cxn ang="0">
                  <a:pos x="connsiteX3" y="connsiteY3"/>
                </a:cxn>
              </a:cxnLst>
              <a:rect l="l" t="t" r="r" b="b"/>
              <a:pathLst>
                <a:path w="7749" h="63626">
                  <a:moveTo>
                    <a:pt x="917" y="63627"/>
                  </a:moveTo>
                  <a:cubicBezTo>
                    <a:pt x="-523" y="52954"/>
                    <a:pt x="-266" y="42120"/>
                    <a:pt x="1679" y="31528"/>
                  </a:cubicBezTo>
                  <a:cubicBezTo>
                    <a:pt x="2055" y="20790"/>
                    <a:pt x="4013" y="10166"/>
                    <a:pt x="7490" y="0"/>
                  </a:cubicBezTo>
                  <a:cubicBezTo>
                    <a:pt x="8554" y="21420"/>
                    <a:pt x="6338" y="42877"/>
                    <a:pt x="917" y="63627"/>
                  </a:cubicBezTo>
                  <a:close/>
                </a:path>
              </a:pathLst>
            </a:custGeom>
            <a:solidFill>
              <a:srgbClr val="FFFFFF"/>
            </a:solidFill>
            <a:ln w="9525" cap="flat">
              <a:noFill/>
              <a:prstDash val="solid"/>
              <a:miter/>
            </a:ln>
          </p:spPr>
          <p:txBody>
            <a:bodyPr rtlCol="0" anchor="ctr"/>
            <a:lstStyle/>
            <a:p>
              <a:endParaRPr lang="en-ID"/>
            </a:p>
          </p:txBody>
        </p:sp>
        <p:sp>
          <p:nvSpPr>
            <p:cNvPr id="80" name="Freeform: Shape 79">
              <a:extLst>
                <a:ext uri="{FF2B5EF4-FFF2-40B4-BE49-F238E27FC236}">
                  <a16:creationId xmlns:a16="http://schemas.microsoft.com/office/drawing/2014/main" id="{EA6E32E2-A677-4B9B-E4BE-D5A8B844F735}"/>
                </a:ext>
              </a:extLst>
            </p:cNvPr>
            <p:cNvSpPr/>
            <p:nvPr/>
          </p:nvSpPr>
          <p:spPr>
            <a:xfrm>
              <a:off x="7485769" y="2424471"/>
              <a:ext cx="60579" cy="18192"/>
            </a:xfrm>
            <a:custGeom>
              <a:avLst/>
              <a:gdLst>
                <a:gd name="connsiteX0" fmla="*/ 60579 w 60579"/>
                <a:gd name="connsiteY0" fmla="*/ 0 h 18192"/>
                <a:gd name="connsiteX1" fmla="*/ 31052 w 60579"/>
                <a:gd name="connsiteY1" fmla="*/ 11525 h 18192"/>
                <a:gd name="connsiteX2" fmla="*/ 0 w 60579"/>
                <a:gd name="connsiteY2" fmla="*/ 18193 h 18192"/>
                <a:gd name="connsiteX3" fmla="*/ 60579 w 60579"/>
                <a:gd name="connsiteY3" fmla="*/ 0 h 18192"/>
              </a:gdLst>
              <a:ahLst/>
              <a:cxnLst>
                <a:cxn ang="0">
                  <a:pos x="connsiteX0" y="connsiteY0"/>
                </a:cxn>
                <a:cxn ang="0">
                  <a:pos x="connsiteX1" y="connsiteY1"/>
                </a:cxn>
                <a:cxn ang="0">
                  <a:pos x="connsiteX2" y="connsiteY2"/>
                </a:cxn>
                <a:cxn ang="0">
                  <a:pos x="connsiteX3" y="connsiteY3"/>
                </a:cxn>
              </a:cxnLst>
              <a:rect l="l" t="t" r="r" b="b"/>
              <a:pathLst>
                <a:path w="60579" h="18192">
                  <a:moveTo>
                    <a:pt x="60579" y="0"/>
                  </a:moveTo>
                  <a:cubicBezTo>
                    <a:pt x="51404" y="5370"/>
                    <a:pt x="41439" y="9259"/>
                    <a:pt x="31052" y="11525"/>
                  </a:cubicBezTo>
                  <a:cubicBezTo>
                    <a:pt x="21103" y="15323"/>
                    <a:pt x="10631" y="17571"/>
                    <a:pt x="0" y="18193"/>
                  </a:cubicBezTo>
                  <a:cubicBezTo>
                    <a:pt x="19143" y="9065"/>
                    <a:pt x="39574" y="2929"/>
                    <a:pt x="60579" y="0"/>
                  </a:cubicBezTo>
                  <a:close/>
                </a:path>
              </a:pathLst>
            </a:custGeom>
            <a:solidFill>
              <a:srgbClr val="FFFFFF"/>
            </a:solidFill>
            <a:ln w="9525" cap="flat">
              <a:noFill/>
              <a:prstDash val="solid"/>
              <a:miter/>
            </a:ln>
          </p:spPr>
          <p:txBody>
            <a:bodyPr rtlCol="0" anchor="ctr"/>
            <a:lstStyle/>
            <a:p>
              <a:endParaRPr lang="en-ID"/>
            </a:p>
          </p:txBody>
        </p:sp>
        <p:sp>
          <p:nvSpPr>
            <p:cNvPr id="81" name="Freeform: Shape 80">
              <a:extLst>
                <a:ext uri="{FF2B5EF4-FFF2-40B4-BE49-F238E27FC236}">
                  <a16:creationId xmlns:a16="http://schemas.microsoft.com/office/drawing/2014/main" id="{EB12330B-6B17-3AA6-7B03-58547F4F08E6}"/>
                </a:ext>
              </a:extLst>
            </p:cNvPr>
            <p:cNvSpPr/>
            <p:nvPr/>
          </p:nvSpPr>
          <p:spPr>
            <a:xfrm>
              <a:off x="7493104" y="2207967"/>
              <a:ext cx="31813" cy="60579"/>
            </a:xfrm>
            <a:custGeom>
              <a:avLst/>
              <a:gdLst>
                <a:gd name="connsiteX0" fmla="*/ 0 w 31813"/>
                <a:gd name="connsiteY0" fmla="*/ 60579 h 60579"/>
                <a:gd name="connsiteX1" fmla="*/ 31813 w 31813"/>
                <a:gd name="connsiteY1" fmla="*/ 0 h 60579"/>
                <a:gd name="connsiteX2" fmla="*/ 16002 w 31813"/>
                <a:gd name="connsiteY2" fmla="*/ 30289 h 60579"/>
                <a:gd name="connsiteX3" fmla="*/ 0 w 31813"/>
                <a:gd name="connsiteY3" fmla="*/ 60579 h 60579"/>
              </a:gdLst>
              <a:ahLst/>
              <a:cxnLst>
                <a:cxn ang="0">
                  <a:pos x="connsiteX0" y="connsiteY0"/>
                </a:cxn>
                <a:cxn ang="0">
                  <a:pos x="connsiteX1" y="connsiteY1"/>
                </a:cxn>
                <a:cxn ang="0">
                  <a:pos x="connsiteX2" y="connsiteY2"/>
                </a:cxn>
                <a:cxn ang="0">
                  <a:pos x="connsiteX3" y="connsiteY3"/>
                </a:cxn>
              </a:cxnLst>
              <a:rect l="l" t="t" r="r" b="b"/>
              <a:pathLst>
                <a:path w="31813" h="60579">
                  <a:moveTo>
                    <a:pt x="0" y="60579"/>
                  </a:moveTo>
                  <a:cubicBezTo>
                    <a:pt x="4655" y="37781"/>
                    <a:pt x="15687" y="16773"/>
                    <a:pt x="31813" y="0"/>
                  </a:cubicBezTo>
                  <a:cubicBezTo>
                    <a:pt x="27306" y="10477"/>
                    <a:pt x="22021" y="20602"/>
                    <a:pt x="16002" y="30289"/>
                  </a:cubicBezTo>
                  <a:cubicBezTo>
                    <a:pt x="11484" y="40796"/>
                    <a:pt x="6132" y="50925"/>
                    <a:pt x="0" y="60579"/>
                  </a:cubicBezTo>
                  <a:close/>
                </a:path>
              </a:pathLst>
            </a:custGeom>
            <a:solidFill>
              <a:srgbClr val="FFFFFF"/>
            </a:solidFill>
            <a:ln w="9525" cap="flat">
              <a:noFill/>
              <a:prstDash val="solid"/>
              <a:miter/>
            </a:ln>
          </p:spPr>
          <p:txBody>
            <a:bodyPr rtlCol="0" anchor="ctr"/>
            <a:lstStyle/>
            <a:p>
              <a:endParaRPr lang="en-ID"/>
            </a:p>
          </p:txBody>
        </p:sp>
        <p:sp>
          <p:nvSpPr>
            <p:cNvPr id="82" name="Freeform: Shape 81">
              <a:extLst>
                <a:ext uri="{FF2B5EF4-FFF2-40B4-BE49-F238E27FC236}">
                  <a16:creationId xmlns:a16="http://schemas.microsoft.com/office/drawing/2014/main" id="{3A461268-D9FC-BB21-1D8E-2FCCFF018F03}"/>
                </a:ext>
              </a:extLst>
            </p:cNvPr>
            <p:cNvSpPr/>
            <p:nvPr/>
          </p:nvSpPr>
          <p:spPr>
            <a:xfrm>
              <a:off x="7670364" y="2209491"/>
              <a:ext cx="31813" cy="78771"/>
            </a:xfrm>
            <a:custGeom>
              <a:avLst/>
              <a:gdLst>
                <a:gd name="connsiteX0" fmla="*/ 31813 w 31813"/>
                <a:gd name="connsiteY0" fmla="*/ 78772 h 78771"/>
                <a:gd name="connsiteX1" fmla="*/ 11621 w 31813"/>
                <a:gd name="connsiteY1" fmla="*/ 41148 h 78771"/>
                <a:gd name="connsiteX2" fmla="*/ 0 w 31813"/>
                <a:gd name="connsiteY2" fmla="*/ 0 h 78771"/>
                <a:gd name="connsiteX3" fmla="*/ 16193 w 31813"/>
                <a:gd name="connsiteY3" fmla="*/ 39243 h 78771"/>
                <a:gd name="connsiteX4" fmla="*/ 31814 w 31813"/>
                <a:gd name="connsiteY4" fmla="*/ 78772 h 78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13" h="78771">
                  <a:moveTo>
                    <a:pt x="31813" y="78772"/>
                  </a:moveTo>
                  <a:cubicBezTo>
                    <a:pt x="23070" y="67420"/>
                    <a:pt x="16248" y="54709"/>
                    <a:pt x="11621" y="41148"/>
                  </a:cubicBezTo>
                  <a:cubicBezTo>
                    <a:pt x="5559" y="28146"/>
                    <a:pt x="1635" y="14252"/>
                    <a:pt x="0" y="0"/>
                  </a:cubicBezTo>
                  <a:cubicBezTo>
                    <a:pt x="6286" y="12696"/>
                    <a:pt x="11696" y="25808"/>
                    <a:pt x="16193" y="39243"/>
                  </a:cubicBezTo>
                  <a:cubicBezTo>
                    <a:pt x="22269" y="52059"/>
                    <a:pt x="27487" y="65264"/>
                    <a:pt x="31814" y="78772"/>
                  </a:cubicBezTo>
                  <a:close/>
                </a:path>
              </a:pathLst>
            </a:custGeom>
            <a:solidFill>
              <a:srgbClr val="FFFFFF"/>
            </a:solidFill>
            <a:ln w="9525" cap="flat">
              <a:noFill/>
              <a:prstDash val="solid"/>
              <a:miter/>
            </a:ln>
          </p:spPr>
          <p:txBody>
            <a:bodyPr rtlCol="0" anchor="ctr"/>
            <a:lstStyle/>
            <a:p>
              <a:endParaRPr lang="en-ID"/>
            </a:p>
          </p:txBody>
        </p:sp>
        <p:sp>
          <p:nvSpPr>
            <p:cNvPr id="83" name="Freeform: Shape 82">
              <a:extLst>
                <a:ext uri="{FF2B5EF4-FFF2-40B4-BE49-F238E27FC236}">
                  <a16:creationId xmlns:a16="http://schemas.microsoft.com/office/drawing/2014/main" id="{C1615931-92A0-B532-A8C7-F6C7067BD57D}"/>
                </a:ext>
              </a:extLst>
            </p:cNvPr>
            <p:cNvSpPr/>
            <p:nvPr/>
          </p:nvSpPr>
          <p:spPr>
            <a:xfrm>
              <a:off x="7706749" y="2482192"/>
              <a:ext cx="25717" cy="65055"/>
            </a:xfrm>
            <a:custGeom>
              <a:avLst/>
              <a:gdLst>
                <a:gd name="connsiteX0" fmla="*/ 0 w 25717"/>
                <a:gd name="connsiteY0" fmla="*/ 65056 h 65055"/>
                <a:gd name="connsiteX1" fmla="*/ 8382 w 25717"/>
                <a:gd name="connsiteY1" fmla="*/ 30766 h 65055"/>
                <a:gd name="connsiteX2" fmla="*/ 25718 w 25717"/>
                <a:gd name="connsiteY2" fmla="*/ 0 h 65055"/>
                <a:gd name="connsiteX3" fmla="*/ 12954 w 25717"/>
                <a:gd name="connsiteY3" fmla="*/ 32575 h 65055"/>
                <a:gd name="connsiteX4" fmla="*/ 0 w 25717"/>
                <a:gd name="connsiteY4" fmla="*/ 65056 h 65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 h="65055">
                  <a:moveTo>
                    <a:pt x="0" y="65056"/>
                  </a:moveTo>
                  <a:cubicBezTo>
                    <a:pt x="334" y="53161"/>
                    <a:pt x="3191" y="41473"/>
                    <a:pt x="8382" y="30766"/>
                  </a:cubicBezTo>
                  <a:cubicBezTo>
                    <a:pt x="11963" y="19418"/>
                    <a:pt x="17867" y="8941"/>
                    <a:pt x="25718" y="0"/>
                  </a:cubicBezTo>
                  <a:cubicBezTo>
                    <a:pt x="22266" y="11156"/>
                    <a:pt x="18000" y="22044"/>
                    <a:pt x="12954" y="32575"/>
                  </a:cubicBezTo>
                  <a:cubicBezTo>
                    <a:pt x="9390" y="43688"/>
                    <a:pt x="5061" y="54540"/>
                    <a:pt x="0" y="65056"/>
                  </a:cubicBezTo>
                  <a:close/>
                </a:path>
              </a:pathLst>
            </a:custGeom>
            <a:solidFill>
              <a:srgbClr val="FFFFFF"/>
            </a:solidFill>
            <a:ln w="9525" cap="flat">
              <a:noFill/>
              <a:prstDash val="solid"/>
              <a:miter/>
            </a:ln>
          </p:spPr>
          <p:txBody>
            <a:bodyPr rtlCol="0" anchor="ctr"/>
            <a:lstStyle/>
            <a:p>
              <a:endParaRPr lang="en-ID"/>
            </a:p>
          </p:txBody>
        </p:sp>
        <p:sp>
          <p:nvSpPr>
            <p:cNvPr id="84" name="Freeform: Shape 83">
              <a:extLst>
                <a:ext uri="{FF2B5EF4-FFF2-40B4-BE49-F238E27FC236}">
                  <a16:creationId xmlns:a16="http://schemas.microsoft.com/office/drawing/2014/main" id="{EC03BD60-AD46-4AE3-7F69-11C2663CE154}"/>
                </a:ext>
              </a:extLst>
            </p:cNvPr>
            <p:cNvSpPr/>
            <p:nvPr/>
          </p:nvSpPr>
          <p:spPr>
            <a:xfrm>
              <a:off x="7612738" y="2712507"/>
              <a:ext cx="42291" cy="63627"/>
            </a:xfrm>
            <a:custGeom>
              <a:avLst/>
              <a:gdLst>
                <a:gd name="connsiteX0" fmla="*/ 42291 w 42291"/>
                <a:gd name="connsiteY0" fmla="*/ 63627 h 63627"/>
                <a:gd name="connsiteX1" fmla="*/ 19050 w 42291"/>
                <a:gd name="connsiteY1" fmla="*/ 33147 h 63627"/>
                <a:gd name="connsiteX2" fmla="*/ 0 w 42291"/>
                <a:gd name="connsiteY2" fmla="*/ 0 h 63627"/>
                <a:gd name="connsiteX3" fmla="*/ 23241 w 42291"/>
                <a:gd name="connsiteY3" fmla="*/ 30385 h 63627"/>
                <a:gd name="connsiteX4" fmla="*/ 42291 w 42291"/>
                <a:gd name="connsiteY4" fmla="*/ 63627 h 63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291" h="63627">
                  <a:moveTo>
                    <a:pt x="42291" y="63627"/>
                  </a:moveTo>
                  <a:cubicBezTo>
                    <a:pt x="33266" y="54508"/>
                    <a:pt x="25455" y="44264"/>
                    <a:pt x="19050" y="33147"/>
                  </a:cubicBezTo>
                  <a:cubicBezTo>
                    <a:pt x="11271" y="22983"/>
                    <a:pt x="4866" y="11838"/>
                    <a:pt x="0" y="0"/>
                  </a:cubicBezTo>
                  <a:cubicBezTo>
                    <a:pt x="9010" y="9096"/>
                    <a:pt x="16820" y="19307"/>
                    <a:pt x="23241" y="30385"/>
                  </a:cubicBezTo>
                  <a:cubicBezTo>
                    <a:pt x="30969" y="40617"/>
                    <a:pt x="37370" y="51786"/>
                    <a:pt x="42291" y="63627"/>
                  </a:cubicBezTo>
                  <a:close/>
                </a:path>
              </a:pathLst>
            </a:custGeom>
            <a:solidFill>
              <a:srgbClr val="FFFFFF"/>
            </a:solidFill>
            <a:ln w="9525" cap="flat">
              <a:noFill/>
              <a:prstDash val="solid"/>
              <a:miter/>
            </a:ln>
          </p:spPr>
          <p:txBody>
            <a:bodyPr rtlCol="0" anchor="ctr"/>
            <a:lstStyle/>
            <a:p>
              <a:endParaRPr lang="en-ID"/>
            </a:p>
          </p:txBody>
        </p:sp>
        <p:sp>
          <p:nvSpPr>
            <p:cNvPr id="85" name="Freeform: Shape 84">
              <a:extLst>
                <a:ext uri="{FF2B5EF4-FFF2-40B4-BE49-F238E27FC236}">
                  <a16:creationId xmlns:a16="http://schemas.microsoft.com/office/drawing/2014/main" id="{D7754D16-1856-ECAA-1FCD-85536F0CD185}"/>
                </a:ext>
              </a:extLst>
            </p:cNvPr>
            <p:cNvSpPr/>
            <p:nvPr/>
          </p:nvSpPr>
          <p:spPr>
            <a:xfrm>
              <a:off x="7856482" y="2451903"/>
              <a:ext cx="48767" cy="26765"/>
            </a:xfrm>
            <a:custGeom>
              <a:avLst/>
              <a:gdLst>
                <a:gd name="connsiteX0" fmla="*/ 48768 w 48767"/>
                <a:gd name="connsiteY0" fmla="*/ 0 h 26765"/>
                <a:gd name="connsiteX1" fmla="*/ 25527 w 48767"/>
                <a:gd name="connsiteY1" fmla="*/ 15526 h 26765"/>
                <a:gd name="connsiteX2" fmla="*/ 0 w 48767"/>
                <a:gd name="connsiteY2" fmla="*/ 26765 h 26765"/>
                <a:gd name="connsiteX3" fmla="*/ 23146 w 48767"/>
                <a:gd name="connsiteY3" fmla="*/ 11239 h 26765"/>
                <a:gd name="connsiteX4" fmla="*/ 48768 w 48767"/>
                <a:gd name="connsiteY4" fmla="*/ 0 h 267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67" h="26765">
                  <a:moveTo>
                    <a:pt x="48768" y="0"/>
                  </a:moveTo>
                  <a:cubicBezTo>
                    <a:pt x="42020" y="6534"/>
                    <a:pt x="34146" y="11794"/>
                    <a:pt x="25527" y="15526"/>
                  </a:cubicBezTo>
                  <a:cubicBezTo>
                    <a:pt x="17725" y="20707"/>
                    <a:pt x="9090" y="24509"/>
                    <a:pt x="0" y="26765"/>
                  </a:cubicBezTo>
                  <a:cubicBezTo>
                    <a:pt x="6723" y="20246"/>
                    <a:pt x="14563" y="14987"/>
                    <a:pt x="23146" y="11239"/>
                  </a:cubicBezTo>
                  <a:cubicBezTo>
                    <a:pt x="30968" y="6031"/>
                    <a:pt x="39638" y="2227"/>
                    <a:pt x="48768" y="0"/>
                  </a:cubicBezTo>
                  <a:close/>
                </a:path>
              </a:pathLst>
            </a:custGeom>
            <a:solidFill>
              <a:srgbClr val="FFFFFF"/>
            </a:solidFill>
            <a:ln w="9525" cap="flat">
              <a:noFill/>
              <a:prstDash val="solid"/>
              <a:miter/>
            </a:ln>
          </p:spPr>
          <p:txBody>
            <a:bodyPr rtlCol="0" anchor="ctr"/>
            <a:lstStyle/>
            <a:p>
              <a:endParaRPr lang="en-ID"/>
            </a:p>
          </p:txBody>
        </p:sp>
        <p:sp>
          <p:nvSpPr>
            <p:cNvPr id="86" name="Freeform: Shape 85">
              <a:extLst>
                <a:ext uri="{FF2B5EF4-FFF2-40B4-BE49-F238E27FC236}">
                  <a16:creationId xmlns:a16="http://schemas.microsoft.com/office/drawing/2014/main" id="{164DDCB6-D5F1-AE3C-E80E-51A8E1D174BD}"/>
                </a:ext>
              </a:extLst>
            </p:cNvPr>
            <p:cNvSpPr/>
            <p:nvPr/>
          </p:nvSpPr>
          <p:spPr>
            <a:xfrm>
              <a:off x="7861339" y="2270070"/>
              <a:ext cx="14383" cy="77152"/>
            </a:xfrm>
            <a:custGeom>
              <a:avLst/>
              <a:gdLst>
                <a:gd name="connsiteX0" fmla="*/ 14384 w 14383"/>
                <a:gd name="connsiteY0" fmla="*/ 77153 h 77152"/>
                <a:gd name="connsiteX1" fmla="*/ 4859 w 14383"/>
                <a:gd name="connsiteY1" fmla="*/ 39053 h 77152"/>
                <a:gd name="connsiteX2" fmla="*/ 1 w 14383"/>
                <a:gd name="connsiteY2" fmla="*/ 0 h 77152"/>
                <a:gd name="connsiteX3" fmla="*/ 9526 w 14383"/>
                <a:gd name="connsiteY3" fmla="*/ 38100 h 77152"/>
                <a:gd name="connsiteX4" fmla="*/ 14384 w 14383"/>
                <a:gd name="connsiteY4" fmla="*/ 77153 h 77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83" h="77152">
                  <a:moveTo>
                    <a:pt x="14384" y="77153"/>
                  </a:moveTo>
                  <a:cubicBezTo>
                    <a:pt x="9595" y="64911"/>
                    <a:pt x="6394" y="52107"/>
                    <a:pt x="4859" y="39053"/>
                  </a:cubicBezTo>
                  <a:cubicBezTo>
                    <a:pt x="1583" y="26295"/>
                    <a:pt x="-50" y="13171"/>
                    <a:pt x="1" y="0"/>
                  </a:cubicBezTo>
                  <a:cubicBezTo>
                    <a:pt x="4686" y="12274"/>
                    <a:pt x="7884" y="25065"/>
                    <a:pt x="9526" y="38100"/>
                  </a:cubicBezTo>
                  <a:cubicBezTo>
                    <a:pt x="12747" y="50868"/>
                    <a:pt x="14378" y="63985"/>
                    <a:pt x="14384" y="77153"/>
                  </a:cubicBezTo>
                  <a:close/>
                </a:path>
              </a:pathLst>
            </a:custGeom>
            <a:solidFill>
              <a:srgbClr val="FFFFFF"/>
            </a:solidFill>
            <a:ln w="9525" cap="flat">
              <a:noFill/>
              <a:prstDash val="solid"/>
              <a:miter/>
            </a:ln>
          </p:spPr>
          <p:txBody>
            <a:bodyPr rtlCol="0" anchor="ctr"/>
            <a:lstStyle/>
            <a:p>
              <a:endParaRPr lang="en-ID"/>
            </a:p>
          </p:txBody>
        </p:sp>
        <p:sp>
          <p:nvSpPr>
            <p:cNvPr id="87" name="Freeform: Shape 86">
              <a:extLst>
                <a:ext uri="{FF2B5EF4-FFF2-40B4-BE49-F238E27FC236}">
                  <a16:creationId xmlns:a16="http://schemas.microsoft.com/office/drawing/2014/main" id="{4F935FF8-C692-5D65-62BF-B4E3F2615B7A}"/>
                </a:ext>
              </a:extLst>
            </p:cNvPr>
            <p:cNvSpPr/>
            <p:nvPr/>
          </p:nvSpPr>
          <p:spPr>
            <a:xfrm>
              <a:off x="6969515" y="2518482"/>
              <a:ext cx="24955" cy="74390"/>
            </a:xfrm>
            <a:custGeom>
              <a:avLst/>
              <a:gdLst>
                <a:gd name="connsiteX0" fmla="*/ 24955 w 24955"/>
                <a:gd name="connsiteY0" fmla="*/ 74390 h 74390"/>
                <a:gd name="connsiteX1" fmla="*/ 10096 w 24955"/>
                <a:gd name="connsiteY1" fmla="*/ 38100 h 74390"/>
                <a:gd name="connsiteX2" fmla="*/ 0 w 24955"/>
                <a:gd name="connsiteY2" fmla="*/ 0 h 74390"/>
                <a:gd name="connsiteX3" fmla="*/ 14859 w 24955"/>
                <a:gd name="connsiteY3" fmla="*/ 36195 h 74390"/>
                <a:gd name="connsiteX4" fmla="*/ 24955 w 24955"/>
                <a:gd name="connsiteY4" fmla="*/ 74390 h 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55" h="74390">
                  <a:moveTo>
                    <a:pt x="24955" y="74390"/>
                  </a:moveTo>
                  <a:cubicBezTo>
                    <a:pt x="18519" y="62955"/>
                    <a:pt x="13528" y="50765"/>
                    <a:pt x="10096" y="38100"/>
                  </a:cubicBezTo>
                  <a:cubicBezTo>
                    <a:pt x="5175" y="25864"/>
                    <a:pt x="1783" y="13067"/>
                    <a:pt x="0" y="0"/>
                  </a:cubicBezTo>
                  <a:cubicBezTo>
                    <a:pt x="6517" y="11362"/>
                    <a:pt x="11513" y="23531"/>
                    <a:pt x="14859" y="36195"/>
                  </a:cubicBezTo>
                  <a:cubicBezTo>
                    <a:pt x="19799" y="48458"/>
                    <a:pt x="23190" y="61288"/>
                    <a:pt x="24955" y="74390"/>
                  </a:cubicBezTo>
                  <a:close/>
                </a:path>
              </a:pathLst>
            </a:custGeom>
            <a:solidFill>
              <a:srgbClr val="FFFFFF"/>
            </a:solidFill>
            <a:ln w="9525" cap="flat">
              <a:noFill/>
              <a:prstDash val="solid"/>
              <a:miter/>
            </a:ln>
          </p:spPr>
          <p:txBody>
            <a:bodyPr rtlCol="0" anchor="ctr"/>
            <a:lstStyle/>
            <a:p>
              <a:endParaRPr lang="en-ID"/>
            </a:p>
          </p:txBody>
        </p:sp>
        <p:sp>
          <p:nvSpPr>
            <p:cNvPr id="88" name="Freeform: Shape 87">
              <a:extLst>
                <a:ext uri="{FF2B5EF4-FFF2-40B4-BE49-F238E27FC236}">
                  <a16:creationId xmlns:a16="http://schemas.microsoft.com/office/drawing/2014/main" id="{2F0AB948-DC38-E66C-7A54-EDD42579CD6C}"/>
                </a:ext>
              </a:extLst>
            </p:cNvPr>
            <p:cNvSpPr/>
            <p:nvPr/>
          </p:nvSpPr>
          <p:spPr>
            <a:xfrm>
              <a:off x="6961988" y="2335126"/>
              <a:ext cx="14195" cy="95821"/>
            </a:xfrm>
            <a:custGeom>
              <a:avLst/>
              <a:gdLst>
                <a:gd name="connsiteX0" fmla="*/ 14194 w 14195"/>
                <a:gd name="connsiteY0" fmla="*/ 0 h 95821"/>
                <a:gd name="connsiteX1" fmla="*/ 9527 w 14195"/>
                <a:gd name="connsiteY1" fmla="*/ 48196 h 95821"/>
                <a:gd name="connsiteX2" fmla="*/ 2 w 14195"/>
                <a:gd name="connsiteY2" fmla="*/ 95821 h 95821"/>
                <a:gd name="connsiteX3" fmla="*/ 4669 w 14195"/>
                <a:gd name="connsiteY3" fmla="*/ 47625 h 95821"/>
                <a:gd name="connsiteX4" fmla="*/ 14194 w 14195"/>
                <a:gd name="connsiteY4" fmla="*/ 0 h 95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5" h="95821">
                  <a:moveTo>
                    <a:pt x="14194" y="0"/>
                  </a:moveTo>
                  <a:cubicBezTo>
                    <a:pt x="14253" y="16181"/>
                    <a:pt x="12690" y="32327"/>
                    <a:pt x="9527" y="48196"/>
                  </a:cubicBezTo>
                  <a:cubicBezTo>
                    <a:pt x="7972" y="64353"/>
                    <a:pt x="4781" y="80310"/>
                    <a:pt x="2" y="95821"/>
                  </a:cubicBezTo>
                  <a:cubicBezTo>
                    <a:pt x="-58" y="79640"/>
                    <a:pt x="1506" y="63494"/>
                    <a:pt x="4669" y="47625"/>
                  </a:cubicBezTo>
                  <a:cubicBezTo>
                    <a:pt x="6224" y="31468"/>
                    <a:pt x="9415" y="15512"/>
                    <a:pt x="14194" y="0"/>
                  </a:cubicBezTo>
                  <a:close/>
                </a:path>
              </a:pathLst>
            </a:custGeom>
            <a:solidFill>
              <a:srgbClr val="FFFFFF"/>
            </a:solidFill>
            <a:ln w="9525" cap="flat">
              <a:noFill/>
              <a:prstDash val="solid"/>
              <a:miter/>
            </a:ln>
          </p:spPr>
          <p:txBody>
            <a:bodyPr rtlCol="0" anchor="ctr"/>
            <a:lstStyle/>
            <a:p>
              <a:endParaRPr lang="en-ID"/>
            </a:p>
          </p:txBody>
        </p:sp>
        <p:sp>
          <p:nvSpPr>
            <p:cNvPr id="89" name="Freeform: Shape 88">
              <a:extLst>
                <a:ext uri="{FF2B5EF4-FFF2-40B4-BE49-F238E27FC236}">
                  <a16:creationId xmlns:a16="http://schemas.microsoft.com/office/drawing/2014/main" id="{1751559A-19F6-8B1D-A31F-BE7E161FE3F0}"/>
                </a:ext>
              </a:extLst>
            </p:cNvPr>
            <p:cNvSpPr/>
            <p:nvPr/>
          </p:nvSpPr>
          <p:spPr>
            <a:xfrm>
              <a:off x="7215926" y="2835188"/>
              <a:ext cx="69723" cy="52958"/>
            </a:xfrm>
            <a:custGeom>
              <a:avLst/>
              <a:gdLst>
                <a:gd name="connsiteX0" fmla="*/ 69723 w 69723"/>
                <a:gd name="connsiteY0" fmla="*/ 52959 h 52958"/>
                <a:gd name="connsiteX1" fmla="*/ 0 w 69723"/>
                <a:gd name="connsiteY1" fmla="*/ 0 h 52958"/>
                <a:gd name="connsiteX2" fmla="*/ 35052 w 69723"/>
                <a:gd name="connsiteY2" fmla="*/ 26194 h 52958"/>
                <a:gd name="connsiteX3" fmla="*/ 69723 w 69723"/>
                <a:gd name="connsiteY3" fmla="*/ 52959 h 52958"/>
              </a:gdLst>
              <a:ahLst/>
              <a:cxnLst>
                <a:cxn ang="0">
                  <a:pos x="connsiteX0" y="connsiteY0"/>
                </a:cxn>
                <a:cxn ang="0">
                  <a:pos x="connsiteX1" y="connsiteY1"/>
                </a:cxn>
                <a:cxn ang="0">
                  <a:pos x="connsiteX2" y="connsiteY2"/>
                </a:cxn>
                <a:cxn ang="0">
                  <a:pos x="connsiteX3" y="connsiteY3"/>
                </a:cxn>
              </a:cxnLst>
              <a:rect l="l" t="t" r="r" b="b"/>
              <a:pathLst>
                <a:path w="69723" h="52958">
                  <a:moveTo>
                    <a:pt x="69723" y="52959"/>
                  </a:moveTo>
                  <a:cubicBezTo>
                    <a:pt x="43021" y="40398"/>
                    <a:pt x="19265" y="22353"/>
                    <a:pt x="0" y="0"/>
                  </a:cubicBezTo>
                  <a:cubicBezTo>
                    <a:pt x="12236" y="7968"/>
                    <a:pt x="23944" y="16717"/>
                    <a:pt x="35052" y="26194"/>
                  </a:cubicBezTo>
                  <a:cubicBezTo>
                    <a:pt x="47166" y="34370"/>
                    <a:pt x="58746" y="43310"/>
                    <a:pt x="69723" y="52959"/>
                  </a:cubicBezTo>
                  <a:close/>
                </a:path>
              </a:pathLst>
            </a:custGeom>
            <a:solidFill>
              <a:srgbClr val="FFFFFF"/>
            </a:solidFill>
            <a:ln w="9525" cap="flat">
              <a:noFill/>
              <a:prstDash val="solid"/>
              <a:miter/>
            </a:ln>
          </p:spPr>
          <p:txBody>
            <a:bodyPr rtlCol="0" anchor="ctr"/>
            <a:lstStyle/>
            <a:p>
              <a:endParaRPr lang="en-ID"/>
            </a:p>
          </p:txBody>
        </p:sp>
        <p:sp>
          <p:nvSpPr>
            <p:cNvPr id="90" name="Freeform: Shape 89">
              <a:extLst>
                <a:ext uri="{FF2B5EF4-FFF2-40B4-BE49-F238E27FC236}">
                  <a16:creationId xmlns:a16="http://schemas.microsoft.com/office/drawing/2014/main" id="{1DA4C39E-B2BE-0D0C-00F1-2C564E95BDF2}"/>
                </a:ext>
              </a:extLst>
            </p:cNvPr>
            <p:cNvSpPr/>
            <p:nvPr/>
          </p:nvSpPr>
          <p:spPr>
            <a:xfrm>
              <a:off x="7178874" y="3151895"/>
              <a:ext cx="44958" cy="88772"/>
            </a:xfrm>
            <a:custGeom>
              <a:avLst/>
              <a:gdLst>
                <a:gd name="connsiteX0" fmla="*/ 0 w 44958"/>
                <a:gd name="connsiteY0" fmla="*/ 88773 h 88772"/>
                <a:gd name="connsiteX1" fmla="*/ 20288 w 44958"/>
                <a:gd name="connsiteY1" fmla="*/ 43243 h 88772"/>
                <a:gd name="connsiteX2" fmla="*/ 44958 w 44958"/>
                <a:gd name="connsiteY2" fmla="*/ 0 h 88772"/>
                <a:gd name="connsiteX3" fmla="*/ 24670 w 44958"/>
                <a:gd name="connsiteY3" fmla="*/ 45529 h 88772"/>
                <a:gd name="connsiteX4" fmla="*/ 0 w 44958"/>
                <a:gd name="connsiteY4" fmla="*/ 88773 h 88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58" h="88772">
                  <a:moveTo>
                    <a:pt x="0" y="88773"/>
                  </a:moveTo>
                  <a:cubicBezTo>
                    <a:pt x="5226" y="72957"/>
                    <a:pt x="12023" y="57705"/>
                    <a:pt x="20288" y="43243"/>
                  </a:cubicBezTo>
                  <a:cubicBezTo>
                    <a:pt x="27080" y="28058"/>
                    <a:pt x="35342" y="13574"/>
                    <a:pt x="44958" y="0"/>
                  </a:cubicBezTo>
                  <a:cubicBezTo>
                    <a:pt x="39732" y="15816"/>
                    <a:pt x="32935" y="31068"/>
                    <a:pt x="24670" y="45529"/>
                  </a:cubicBezTo>
                  <a:cubicBezTo>
                    <a:pt x="17878" y="60715"/>
                    <a:pt x="9616" y="75199"/>
                    <a:pt x="0" y="88773"/>
                  </a:cubicBezTo>
                  <a:close/>
                </a:path>
              </a:pathLst>
            </a:custGeom>
            <a:solidFill>
              <a:srgbClr val="FFFFFF"/>
            </a:solidFill>
            <a:ln w="9525" cap="flat">
              <a:noFill/>
              <a:prstDash val="solid"/>
              <a:miter/>
            </a:ln>
          </p:spPr>
          <p:txBody>
            <a:bodyPr rtlCol="0" anchor="ctr"/>
            <a:lstStyle/>
            <a:p>
              <a:endParaRPr lang="en-ID"/>
            </a:p>
          </p:txBody>
        </p:sp>
        <p:sp>
          <p:nvSpPr>
            <p:cNvPr id="91" name="Freeform: Shape 90">
              <a:extLst>
                <a:ext uri="{FF2B5EF4-FFF2-40B4-BE49-F238E27FC236}">
                  <a16:creationId xmlns:a16="http://schemas.microsoft.com/office/drawing/2014/main" id="{2FC5852C-E378-0D5F-9C11-4B9E43BA6781}"/>
                </a:ext>
              </a:extLst>
            </p:cNvPr>
            <p:cNvSpPr/>
            <p:nvPr/>
          </p:nvSpPr>
          <p:spPr>
            <a:xfrm>
              <a:off x="7351657" y="3182707"/>
              <a:ext cx="88598" cy="62437"/>
            </a:xfrm>
            <a:custGeom>
              <a:avLst/>
              <a:gdLst>
                <a:gd name="connsiteX0" fmla="*/ 88583 w 88598"/>
                <a:gd name="connsiteY0" fmla="*/ 62437 h 62437"/>
                <a:gd name="connsiteX1" fmla="*/ 40958 w 88598"/>
                <a:gd name="connsiteY1" fmla="*/ 36148 h 62437"/>
                <a:gd name="connsiteX2" fmla="*/ 0 w 88598"/>
                <a:gd name="connsiteY2" fmla="*/ 49 h 62437"/>
                <a:gd name="connsiteX3" fmla="*/ 43815 w 88598"/>
                <a:gd name="connsiteY3" fmla="*/ 32053 h 62437"/>
                <a:gd name="connsiteX4" fmla="*/ 88583 w 88598"/>
                <a:gd name="connsiteY4" fmla="*/ 62437 h 62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98" h="62437">
                  <a:moveTo>
                    <a:pt x="88583" y="62437"/>
                  </a:moveTo>
                  <a:cubicBezTo>
                    <a:pt x="71474" y="56124"/>
                    <a:pt x="55417" y="47261"/>
                    <a:pt x="40958" y="36148"/>
                  </a:cubicBezTo>
                  <a:cubicBezTo>
                    <a:pt x="25485" y="26353"/>
                    <a:pt x="11661" y="14169"/>
                    <a:pt x="0" y="49"/>
                  </a:cubicBezTo>
                  <a:cubicBezTo>
                    <a:pt x="953" y="-999"/>
                    <a:pt x="19050" y="15003"/>
                    <a:pt x="43815" y="32053"/>
                  </a:cubicBezTo>
                  <a:cubicBezTo>
                    <a:pt x="68580" y="49102"/>
                    <a:pt x="89249" y="60913"/>
                    <a:pt x="88583" y="62437"/>
                  </a:cubicBezTo>
                  <a:close/>
                </a:path>
              </a:pathLst>
            </a:custGeom>
            <a:solidFill>
              <a:srgbClr val="FFFFFF"/>
            </a:solidFill>
            <a:ln w="9525" cap="flat">
              <a:noFill/>
              <a:prstDash val="solid"/>
              <a:miter/>
            </a:ln>
          </p:spPr>
          <p:txBody>
            <a:bodyPr rtlCol="0" anchor="ctr"/>
            <a:lstStyle/>
            <a:p>
              <a:endParaRPr lang="en-ID"/>
            </a:p>
          </p:txBody>
        </p:sp>
        <p:sp>
          <p:nvSpPr>
            <p:cNvPr id="92" name="Freeform: Shape 91">
              <a:extLst>
                <a:ext uri="{FF2B5EF4-FFF2-40B4-BE49-F238E27FC236}">
                  <a16:creationId xmlns:a16="http://schemas.microsoft.com/office/drawing/2014/main" id="{FA0428B1-F72E-CE4E-03FB-2DB5800E256C}"/>
                </a:ext>
              </a:extLst>
            </p:cNvPr>
            <p:cNvSpPr/>
            <p:nvPr/>
          </p:nvSpPr>
          <p:spPr>
            <a:xfrm>
              <a:off x="7620334" y="3186436"/>
              <a:ext cx="71271" cy="60518"/>
            </a:xfrm>
            <a:custGeom>
              <a:avLst/>
              <a:gdLst>
                <a:gd name="connsiteX0" fmla="*/ 71271 w 71271"/>
                <a:gd name="connsiteY0" fmla="*/ 34 h 60518"/>
                <a:gd name="connsiteX1" fmla="*/ 24 w 71271"/>
                <a:gd name="connsiteY1" fmla="*/ 60518 h 60518"/>
                <a:gd name="connsiteX2" fmla="*/ 36410 w 71271"/>
                <a:gd name="connsiteY2" fmla="*/ 31181 h 60518"/>
                <a:gd name="connsiteX3" fmla="*/ 71271 w 71271"/>
                <a:gd name="connsiteY3" fmla="*/ 34 h 60518"/>
              </a:gdLst>
              <a:ahLst/>
              <a:cxnLst>
                <a:cxn ang="0">
                  <a:pos x="connsiteX0" y="connsiteY0"/>
                </a:cxn>
                <a:cxn ang="0">
                  <a:pos x="connsiteX1" y="connsiteY1"/>
                </a:cxn>
                <a:cxn ang="0">
                  <a:pos x="connsiteX2" y="connsiteY2"/>
                </a:cxn>
                <a:cxn ang="0">
                  <a:pos x="connsiteX3" y="connsiteY3"/>
                </a:cxn>
              </a:cxnLst>
              <a:rect l="l" t="t" r="r" b="b"/>
              <a:pathLst>
                <a:path w="71271" h="60518">
                  <a:moveTo>
                    <a:pt x="71271" y="34"/>
                  </a:moveTo>
                  <a:cubicBezTo>
                    <a:pt x="53139" y="26005"/>
                    <a:pt x="28594" y="46842"/>
                    <a:pt x="24" y="60518"/>
                  </a:cubicBezTo>
                  <a:cubicBezTo>
                    <a:pt x="-738" y="59280"/>
                    <a:pt x="16788" y="47850"/>
                    <a:pt x="36410" y="31181"/>
                  </a:cubicBezTo>
                  <a:cubicBezTo>
                    <a:pt x="56031" y="14512"/>
                    <a:pt x="70223" y="-823"/>
                    <a:pt x="71271" y="34"/>
                  </a:cubicBezTo>
                  <a:close/>
                </a:path>
              </a:pathLst>
            </a:custGeom>
            <a:solidFill>
              <a:srgbClr val="FFFFFF"/>
            </a:solidFill>
            <a:ln w="9525" cap="flat">
              <a:noFill/>
              <a:prstDash val="solid"/>
              <a:miter/>
            </a:ln>
          </p:spPr>
          <p:txBody>
            <a:bodyPr rtlCol="0" anchor="ctr"/>
            <a:lstStyle/>
            <a:p>
              <a:endParaRPr lang="en-ID"/>
            </a:p>
          </p:txBody>
        </p:sp>
        <p:sp>
          <p:nvSpPr>
            <p:cNvPr id="93" name="Freeform: Shape 92">
              <a:extLst>
                <a:ext uri="{FF2B5EF4-FFF2-40B4-BE49-F238E27FC236}">
                  <a16:creationId xmlns:a16="http://schemas.microsoft.com/office/drawing/2014/main" id="{6693BB50-75A7-DBEC-B429-AC375F986410}"/>
                </a:ext>
              </a:extLst>
            </p:cNvPr>
            <p:cNvSpPr/>
            <p:nvPr/>
          </p:nvSpPr>
          <p:spPr>
            <a:xfrm>
              <a:off x="7598926" y="2928724"/>
              <a:ext cx="43063" cy="132018"/>
            </a:xfrm>
            <a:custGeom>
              <a:avLst/>
              <a:gdLst>
                <a:gd name="connsiteX0" fmla="*/ 0 w 43063"/>
                <a:gd name="connsiteY0" fmla="*/ 132017 h 132018"/>
                <a:gd name="connsiteX1" fmla="*/ 3143 w 43063"/>
                <a:gd name="connsiteY1" fmla="*/ 111824 h 132018"/>
                <a:gd name="connsiteX2" fmla="*/ 16097 w 43063"/>
                <a:gd name="connsiteY2" fmla="*/ 64198 h 132018"/>
                <a:gd name="connsiteX3" fmla="*/ 33433 w 43063"/>
                <a:gd name="connsiteY3" fmla="*/ 18193 h 132018"/>
                <a:gd name="connsiteX4" fmla="*/ 42958 w 43063"/>
                <a:gd name="connsiteY4" fmla="*/ 0 h 132018"/>
                <a:gd name="connsiteX5" fmla="*/ 21050 w 43063"/>
                <a:gd name="connsiteY5" fmla="*/ 65722 h 132018"/>
                <a:gd name="connsiteX6" fmla="*/ 0 w 43063"/>
                <a:gd name="connsiteY6" fmla="*/ 132017 h 13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63" h="132018">
                  <a:moveTo>
                    <a:pt x="0" y="132017"/>
                  </a:moveTo>
                  <a:cubicBezTo>
                    <a:pt x="94" y="125171"/>
                    <a:pt x="1152" y="118373"/>
                    <a:pt x="3143" y="111824"/>
                  </a:cubicBezTo>
                  <a:cubicBezTo>
                    <a:pt x="5810" y="99536"/>
                    <a:pt x="10192" y="82772"/>
                    <a:pt x="16097" y="64198"/>
                  </a:cubicBezTo>
                  <a:cubicBezTo>
                    <a:pt x="22003" y="45625"/>
                    <a:pt x="28385" y="29718"/>
                    <a:pt x="33433" y="18193"/>
                  </a:cubicBezTo>
                  <a:cubicBezTo>
                    <a:pt x="35773" y="11726"/>
                    <a:pt x="38976" y="5607"/>
                    <a:pt x="42958" y="0"/>
                  </a:cubicBezTo>
                  <a:cubicBezTo>
                    <a:pt x="44291" y="571"/>
                    <a:pt x="32766" y="29432"/>
                    <a:pt x="21050" y="65722"/>
                  </a:cubicBezTo>
                  <a:cubicBezTo>
                    <a:pt x="9335" y="102013"/>
                    <a:pt x="1429" y="132302"/>
                    <a:pt x="0" y="132017"/>
                  </a:cubicBezTo>
                  <a:close/>
                </a:path>
              </a:pathLst>
            </a:custGeom>
            <a:solidFill>
              <a:srgbClr val="FFFFFF"/>
            </a:solidFill>
            <a:ln w="9525" cap="flat">
              <a:noFill/>
              <a:prstDash val="solid"/>
              <a:miter/>
            </a:ln>
          </p:spPr>
          <p:txBody>
            <a:bodyPr rtlCol="0" anchor="ctr"/>
            <a:lstStyle/>
            <a:p>
              <a:endParaRPr lang="en-ID"/>
            </a:p>
          </p:txBody>
        </p:sp>
        <p:sp>
          <p:nvSpPr>
            <p:cNvPr id="94" name="Freeform: Shape 93">
              <a:extLst>
                <a:ext uri="{FF2B5EF4-FFF2-40B4-BE49-F238E27FC236}">
                  <a16:creationId xmlns:a16="http://schemas.microsoft.com/office/drawing/2014/main" id="{AC597342-3446-6A85-8286-E2F89847449F}"/>
                </a:ext>
              </a:extLst>
            </p:cNvPr>
            <p:cNvSpPr/>
            <p:nvPr/>
          </p:nvSpPr>
          <p:spPr>
            <a:xfrm>
              <a:off x="7432715" y="2896434"/>
              <a:ext cx="60959" cy="88296"/>
            </a:xfrm>
            <a:custGeom>
              <a:avLst/>
              <a:gdLst>
                <a:gd name="connsiteX0" fmla="*/ 60960 w 60959"/>
                <a:gd name="connsiteY0" fmla="*/ 88297 h 88296"/>
                <a:gd name="connsiteX1" fmla="*/ 28575 w 60959"/>
                <a:gd name="connsiteY1" fmla="*/ 45529 h 88296"/>
                <a:gd name="connsiteX2" fmla="*/ 0 w 60959"/>
                <a:gd name="connsiteY2" fmla="*/ 0 h 88296"/>
                <a:gd name="connsiteX3" fmla="*/ 60674 w 60959"/>
                <a:gd name="connsiteY3" fmla="*/ 88297 h 88296"/>
              </a:gdLst>
              <a:ahLst/>
              <a:cxnLst>
                <a:cxn ang="0">
                  <a:pos x="connsiteX0" y="connsiteY0"/>
                </a:cxn>
                <a:cxn ang="0">
                  <a:pos x="connsiteX1" y="connsiteY1"/>
                </a:cxn>
                <a:cxn ang="0">
                  <a:pos x="connsiteX2" y="connsiteY2"/>
                </a:cxn>
                <a:cxn ang="0">
                  <a:pos x="connsiteX3" y="connsiteY3"/>
                </a:cxn>
              </a:cxnLst>
              <a:rect l="l" t="t" r="r" b="b"/>
              <a:pathLst>
                <a:path w="60959" h="88296">
                  <a:moveTo>
                    <a:pt x="60960" y="88297"/>
                  </a:moveTo>
                  <a:cubicBezTo>
                    <a:pt x="48879" y="75062"/>
                    <a:pt x="38039" y="60746"/>
                    <a:pt x="28575" y="45529"/>
                  </a:cubicBezTo>
                  <a:cubicBezTo>
                    <a:pt x="17662" y="31269"/>
                    <a:pt x="8096" y="16028"/>
                    <a:pt x="0" y="0"/>
                  </a:cubicBezTo>
                  <a:cubicBezTo>
                    <a:pt x="22896" y="27504"/>
                    <a:pt x="43207" y="57062"/>
                    <a:pt x="60674" y="88297"/>
                  </a:cubicBezTo>
                  <a:close/>
                </a:path>
              </a:pathLst>
            </a:custGeom>
            <a:solidFill>
              <a:srgbClr val="FFFFFF"/>
            </a:solidFill>
            <a:ln w="9525" cap="flat">
              <a:noFill/>
              <a:prstDash val="solid"/>
              <a:miter/>
            </a:ln>
          </p:spPr>
          <p:txBody>
            <a:bodyPr rtlCol="0" anchor="ctr"/>
            <a:lstStyle/>
            <a:p>
              <a:endParaRPr lang="en-ID"/>
            </a:p>
          </p:txBody>
        </p:sp>
        <p:sp>
          <p:nvSpPr>
            <p:cNvPr id="95" name="Freeform: Shape 94">
              <a:extLst>
                <a:ext uri="{FF2B5EF4-FFF2-40B4-BE49-F238E27FC236}">
                  <a16:creationId xmlns:a16="http://schemas.microsoft.com/office/drawing/2014/main" id="{40069F53-5ADE-57DA-8ABC-5E03657D478C}"/>
                </a:ext>
              </a:extLst>
            </p:cNvPr>
            <p:cNvSpPr/>
            <p:nvPr/>
          </p:nvSpPr>
          <p:spPr>
            <a:xfrm>
              <a:off x="7337465" y="2800422"/>
              <a:ext cx="189452" cy="280416"/>
            </a:xfrm>
            <a:custGeom>
              <a:avLst/>
              <a:gdLst>
                <a:gd name="connsiteX0" fmla="*/ 0 w 189452"/>
                <a:gd name="connsiteY0" fmla="*/ 280416 h 280416"/>
                <a:gd name="connsiteX1" fmla="*/ 91726 w 189452"/>
                <a:gd name="connsiteY1" fmla="*/ 229362 h 280416"/>
                <a:gd name="connsiteX2" fmla="*/ 153257 w 189452"/>
                <a:gd name="connsiteY2" fmla="*/ 140208 h 280416"/>
                <a:gd name="connsiteX3" fmla="*/ 189452 w 189452"/>
                <a:gd name="connsiteY3" fmla="*/ 0 h 280416"/>
                <a:gd name="connsiteX4" fmla="*/ 0 w 189452"/>
                <a:gd name="connsiteY4" fmla="*/ 280416 h 280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452" h="280416">
                  <a:moveTo>
                    <a:pt x="0" y="280416"/>
                  </a:moveTo>
                  <a:cubicBezTo>
                    <a:pt x="35719" y="277368"/>
                    <a:pt x="67913" y="256222"/>
                    <a:pt x="91726" y="229362"/>
                  </a:cubicBezTo>
                  <a:cubicBezTo>
                    <a:pt x="115875" y="202327"/>
                    <a:pt x="136546" y="172376"/>
                    <a:pt x="153257" y="140208"/>
                  </a:cubicBezTo>
                  <a:cubicBezTo>
                    <a:pt x="174897" y="96481"/>
                    <a:pt x="187222" y="48738"/>
                    <a:pt x="189452" y="0"/>
                  </a:cubicBezTo>
                  <a:cubicBezTo>
                    <a:pt x="144875" y="119348"/>
                    <a:pt x="79629" y="213741"/>
                    <a:pt x="0" y="280416"/>
                  </a:cubicBezTo>
                  <a:close/>
                </a:path>
              </a:pathLst>
            </a:custGeom>
            <a:solidFill>
              <a:srgbClr val="000000"/>
            </a:solidFill>
            <a:ln w="9525" cap="flat">
              <a:noFill/>
              <a:prstDash val="solid"/>
              <a:miter/>
            </a:ln>
          </p:spPr>
          <p:txBody>
            <a:bodyPr rtlCol="0" anchor="ctr"/>
            <a:lstStyle/>
            <a:p>
              <a:endParaRPr lang="en-ID"/>
            </a:p>
          </p:txBody>
        </p:sp>
        <p:sp>
          <p:nvSpPr>
            <p:cNvPr id="96" name="Freeform: Shape 95">
              <a:extLst>
                <a:ext uri="{FF2B5EF4-FFF2-40B4-BE49-F238E27FC236}">
                  <a16:creationId xmlns:a16="http://schemas.microsoft.com/office/drawing/2014/main" id="{C9AD895B-309D-C245-6621-5E99DD7DD80D}"/>
                </a:ext>
              </a:extLst>
            </p:cNvPr>
            <p:cNvSpPr/>
            <p:nvPr/>
          </p:nvSpPr>
          <p:spPr>
            <a:xfrm>
              <a:off x="7304318" y="2748321"/>
              <a:ext cx="236614" cy="354615"/>
            </a:xfrm>
            <a:custGeom>
              <a:avLst/>
              <a:gdLst>
                <a:gd name="connsiteX0" fmla="*/ 236601 w 236614"/>
                <a:gd name="connsiteY0" fmla="*/ 0 h 354615"/>
                <a:gd name="connsiteX1" fmla="*/ 236029 w 236614"/>
                <a:gd name="connsiteY1" fmla="*/ 4382 h 354615"/>
                <a:gd name="connsiteX2" fmla="*/ 233267 w 236614"/>
                <a:gd name="connsiteY2" fmla="*/ 16859 h 354615"/>
                <a:gd name="connsiteX3" fmla="*/ 228124 w 236614"/>
                <a:gd name="connsiteY3" fmla="*/ 35909 h 354615"/>
                <a:gd name="connsiteX4" fmla="*/ 220028 w 236614"/>
                <a:gd name="connsiteY4" fmla="*/ 61341 h 354615"/>
                <a:gd name="connsiteX5" fmla="*/ 193738 w 236614"/>
                <a:gd name="connsiteY5" fmla="*/ 125444 h 354615"/>
                <a:gd name="connsiteX6" fmla="*/ 151638 w 236614"/>
                <a:gd name="connsiteY6" fmla="*/ 199358 h 354615"/>
                <a:gd name="connsiteX7" fmla="*/ 99822 w 236614"/>
                <a:gd name="connsiteY7" fmla="*/ 266700 h 354615"/>
                <a:gd name="connsiteX8" fmla="*/ 50578 w 236614"/>
                <a:gd name="connsiteY8" fmla="*/ 315659 h 354615"/>
                <a:gd name="connsiteX9" fmla="*/ 30004 w 236614"/>
                <a:gd name="connsiteY9" fmla="*/ 332613 h 354615"/>
                <a:gd name="connsiteX10" fmla="*/ 13907 w 236614"/>
                <a:gd name="connsiteY10" fmla="*/ 344710 h 354615"/>
                <a:gd name="connsiteX11" fmla="*/ 3905 w 236614"/>
                <a:gd name="connsiteY11" fmla="*/ 352425 h 354615"/>
                <a:gd name="connsiteX12" fmla="*/ 0 w 236614"/>
                <a:gd name="connsiteY12" fmla="*/ 354616 h 354615"/>
                <a:gd name="connsiteX13" fmla="*/ 3238 w 236614"/>
                <a:gd name="connsiteY13" fmla="*/ 351568 h 354615"/>
                <a:gd name="connsiteX14" fmla="*/ 13240 w 236614"/>
                <a:gd name="connsiteY14" fmla="*/ 343662 h 354615"/>
                <a:gd name="connsiteX15" fmla="*/ 28766 w 236614"/>
                <a:gd name="connsiteY15" fmla="*/ 331089 h 354615"/>
                <a:gd name="connsiteX16" fmla="*/ 48673 w 236614"/>
                <a:gd name="connsiteY16" fmla="*/ 313563 h 354615"/>
                <a:gd name="connsiteX17" fmla="*/ 96869 w 236614"/>
                <a:gd name="connsiteY17" fmla="*/ 264319 h 354615"/>
                <a:gd name="connsiteX18" fmla="*/ 148018 w 236614"/>
                <a:gd name="connsiteY18" fmla="*/ 197644 h 354615"/>
                <a:gd name="connsiteX19" fmla="*/ 190024 w 236614"/>
                <a:gd name="connsiteY19" fmla="*/ 124492 h 354615"/>
                <a:gd name="connsiteX20" fmla="*/ 217265 w 236614"/>
                <a:gd name="connsiteY20" fmla="*/ 61151 h 354615"/>
                <a:gd name="connsiteX21" fmla="*/ 225933 w 236614"/>
                <a:gd name="connsiteY21" fmla="*/ 36100 h 354615"/>
                <a:gd name="connsiteX22" fmla="*/ 231838 w 236614"/>
                <a:gd name="connsiteY22" fmla="*/ 17050 h 354615"/>
                <a:gd name="connsiteX23" fmla="*/ 235458 w 236614"/>
                <a:gd name="connsiteY23" fmla="*/ 4953 h 354615"/>
                <a:gd name="connsiteX24" fmla="*/ 236601 w 236614"/>
                <a:gd name="connsiteY24" fmla="*/ 0 h 354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36614" h="354615">
                  <a:moveTo>
                    <a:pt x="236601" y="0"/>
                  </a:moveTo>
                  <a:cubicBezTo>
                    <a:pt x="236671" y="1483"/>
                    <a:pt x="236477" y="2966"/>
                    <a:pt x="236029" y="4382"/>
                  </a:cubicBezTo>
                  <a:cubicBezTo>
                    <a:pt x="235268" y="7811"/>
                    <a:pt x="234315" y="11906"/>
                    <a:pt x="233267" y="16859"/>
                  </a:cubicBezTo>
                  <a:cubicBezTo>
                    <a:pt x="232220" y="21812"/>
                    <a:pt x="230410" y="28766"/>
                    <a:pt x="228124" y="35909"/>
                  </a:cubicBezTo>
                  <a:cubicBezTo>
                    <a:pt x="225838" y="43053"/>
                    <a:pt x="223456" y="52007"/>
                    <a:pt x="220028" y="61341"/>
                  </a:cubicBezTo>
                  <a:cubicBezTo>
                    <a:pt x="212504" y="83196"/>
                    <a:pt x="203727" y="104600"/>
                    <a:pt x="193738" y="125444"/>
                  </a:cubicBezTo>
                  <a:cubicBezTo>
                    <a:pt x="181258" y="150935"/>
                    <a:pt x="167197" y="175621"/>
                    <a:pt x="151638" y="199358"/>
                  </a:cubicBezTo>
                  <a:cubicBezTo>
                    <a:pt x="135848" y="222908"/>
                    <a:pt x="118539" y="245403"/>
                    <a:pt x="99822" y="266700"/>
                  </a:cubicBezTo>
                  <a:cubicBezTo>
                    <a:pt x="84432" y="284019"/>
                    <a:pt x="67986" y="300370"/>
                    <a:pt x="50578" y="315659"/>
                  </a:cubicBezTo>
                  <a:cubicBezTo>
                    <a:pt x="43244" y="322326"/>
                    <a:pt x="36100" y="327755"/>
                    <a:pt x="30004" y="332613"/>
                  </a:cubicBezTo>
                  <a:cubicBezTo>
                    <a:pt x="23908" y="337471"/>
                    <a:pt x="18479" y="341567"/>
                    <a:pt x="13907" y="344710"/>
                  </a:cubicBezTo>
                  <a:lnTo>
                    <a:pt x="3905" y="352425"/>
                  </a:lnTo>
                  <a:cubicBezTo>
                    <a:pt x="2686" y="353293"/>
                    <a:pt x="1377" y="354028"/>
                    <a:pt x="0" y="354616"/>
                  </a:cubicBezTo>
                  <a:cubicBezTo>
                    <a:pt x="0" y="354616"/>
                    <a:pt x="1048" y="353473"/>
                    <a:pt x="3238" y="351568"/>
                  </a:cubicBezTo>
                  <a:lnTo>
                    <a:pt x="13240" y="343662"/>
                  </a:lnTo>
                  <a:cubicBezTo>
                    <a:pt x="17621" y="340424"/>
                    <a:pt x="22765" y="336233"/>
                    <a:pt x="28766" y="331089"/>
                  </a:cubicBezTo>
                  <a:cubicBezTo>
                    <a:pt x="34766" y="325946"/>
                    <a:pt x="41624" y="320421"/>
                    <a:pt x="48673" y="313563"/>
                  </a:cubicBezTo>
                  <a:cubicBezTo>
                    <a:pt x="65645" y="298060"/>
                    <a:pt x="81735" y="281620"/>
                    <a:pt x="96869" y="264319"/>
                  </a:cubicBezTo>
                  <a:cubicBezTo>
                    <a:pt x="115191" y="243099"/>
                    <a:pt x="132270" y="220837"/>
                    <a:pt x="148018" y="197644"/>
                  </a:cubicBezTo>
                  <a:cubicBezTo>
                    <a:pt x="163466" y="174119"/>
                    <a:pt x="177493" y="149691"/>
                    <a:pt x="190024" y="124492"/>
                  </a:cubicBezTo>
                  <a:cubicBezTo>
                    <a:pt x="200248" y="103889"/>
                    <a:pt x="209342" y="82743"/>
                    <a:pt x="217265" y="61151"/>
                  </a:cubicBezTo>
                  <a:cubicBezTo>
                    <a:pt x="220885" y="51625"/>
                    <a:pt x="223456" y="43529"/>
                    <a:pt x="225933" y="36100"/>
                  </a:cubicBezTo>
                  <a:cubicBezTo>
                    <a:pt x="228410" y="28670"/>
                    <a:pt x="230410" y="22288"/>
                    <a:pt x="231838" y="17050"/>
                  </a:cubicBezTo>
                  <a:cubicBezTo>
                    <a:pt x="233267" y="11811"/>
                    <a:pt x="234505" y="8287"/>
                    <a:pt x="235458" y="4953"/>
                  </a:cubicBezTo>
                  <a:cubicBezTo>
                    <a:pt x="235679" y="3269"/>
                    <a:pt x="236062" y="1611"/>
                    <a:pt x="236601" y="0"/>
                  </a:cubicBezTo>
                  <a:close/>
                </a:path>
              </a:pathLst>
            </a:custGeom>
            <a:solidFill>
              <a:srgbClr val="263238"/>
            </a:solidFill>
            <a:ln w="9525" cap="flat">
              <a:noFill/>
              <a:prstDash val="solid"/>
              <a:miter/>
            </a:ln>
          </p:spPr>
          <p:txBody>
            <a:bodyPr rtlCol="0" anchor="ctr"/>
            <a:lstStyle/>
            <a:p>
              <a:endParaRPr lang="en-ID"/>
            </a:p>
          </p:txBody>
        </p:sp>
        <p:sp>
          <p:nvSpPr>
            <p:cNvPr id="97" name="Freeform: Shape 96">
              <a:extLst>
                <a:ext uri="{FF2B5EF4-FFF2-40B4-BE49-F238E27FC236}">
                  <a16:creationId xmlns:a16="http://schemas.microsoft.com/office/drawing/2014/main" id="{3A644EB7-C85F-6F53-EC2A-65B10B94384D}"/>
                </a:ext>
              </a:extLst>
            </p:cNvPr>
            <p:cNvSpPr/>
            <p:nvPr/>
          </p:nvSpPr>
          <p:spPr>
            <a:xfrm>
              <a:off x="7212021" y="2531053"/>
              <a:ext cx="64484" cy="74392"/>
            </a:xfrm>
            <a:custGeom>
              <a:avLst/>
              <a:gdLst>
                <a:gd name="connsiteX0" fmla="*/ 64484 w 64484"/>
                <a:gd name="connsiteY0" fmla="*/ 26768 h 74392"/>
                <a:gd name="connsiteX1" fmla="*/ 32195 w 64484"/>
                <a:gd name="connsiteY1" fmla="*/ 53628 h 74392"/>
                <a:gd name="connsiteX2" fmla="*/ 17240 w 64484"/>
                <a:gd name="connsiteY2" fmla="*/ 53628 h 74392"/>
                <a:gd name="connsiteX3" fmla="*/ 17240 w 64484"/>
                <a:gd name="connsiteY3" fmla="*/ 74393 h 74392"/>
                <a:gd name="connsiteX4" fmla="*/ 0 w 64484"/>
                <a:gd name="connsiteY4" fmla="*/ 74393 h 74392"/>
                <a:gd name="connsiteX5" fmla="*/ 0 w 64484"/>
                <a:gd name="connsiteY5" fmla="*/ 3 h 74392"/>
                <a:gd name="connsiteX6" fmla="*/ 32195 w 64484"/>
                <a:gd name="connsiteY6" fmla="*/ 3 h 74392"/>
                <a:gd name="connsiteX7" fmla="*/ 64484 w 64484"/>
                <a:gd name="connsiteY7" fmla="*/ 26768 h 74392"/>
                <a:gd name="connsiteX8" fmla="*/ 47054 w 64484"/>
                <a:gd name="connsiteY8" fmla="*/ 26768 h 74392"/>
                <a:gd name="connsiteX9" fmla="*/ 31242 w 64484"/>
                <a:gd name="connsiteY9" fmla="*/ 13814 h 74392"/>
                <a:gd name="connsiteX10" fmla="*/ 17240 w 64484"/>
                <a:gd name="connsiteY10" fmla="*/ 13814 h 74392"/>
                <a:gd name="connsiteX11" fmla="*/ 17240 w 64484"/>
                <a:gd name="connsiteY11" fmla="*/ 39627 h 74392"/>
                <a:gd name="connsiteX12" fmla="*/ 31242 w 64484"/>
                <a:gd name="connsiteY12" fmla="*/ 39627 h 74392"/>
                <a:gd name="connsiteX13" fmla="*/ 47054 w 64484"/>
                <a:gd name="connsiteY13" fmla="*/ 26768 h 74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484" h="74392">
                  <a:moveTo>
                    <a:pt x="64484" y="26768"/>
                  </a:moveTo>
                  <a:cubicBezTo>
                    <a:pt x="64484" y="43341"/>
                    <a:pt x="52102" y="53628"/>
                    <a:pt x="32195" y="53628"/>
                  </a:cubicBezTo>
                  <a:lnTo>
                    <a:pt x="17240" y="53628"/>
                  </a:lnTo>
                  <a:lnTo>
                    <a:pt x="17240" y="74393"/>
                  </a:lnTo>
                  <a:lnTo>
                    <a:pt x="0" y="74393"/>
                  </a:lnTo>
                  <a:lnTo>
                    <a:pt x="0" y="3"/>
                  </a:lnTo>
                  <a:lnTo>
                    <a:pt x="32195" y="3"/>
                  </a:lnTo>
                  <a:cubicBezTo>
                    <a:pt x="52102" y="-188"/>
                    <a:pt x="64484" y="10194"/>
                    <a:pt x="64484" y="26768"/>
                  </a:cubicBezTo>
                  <a:close/>
                  <a:moveTo>
                    <a:pt x="47054" y="26768"/>
                  </a:moveTo>
                  <a:cubicBezTo>
                    <a:pt x="47054" y="18576"/>
                    <a:pt x="41720" y="13814"/>
                    <a:pt x="31242" y="13814"/>
                  </a:cubicBezTo>
                  <a:lnTo>
                    <a:pt x="17240" y="13814"/>
                  </a:lnTo>
                  <a:lnTo>
                    <a:pt x="17240" y="39627"/>
                  </a:lnTo>
                  <a:lnTo>
                    <a:pt x="31242" y="39627"/>
                  </a:lnTo>
                  <a:cubicBezTo>
                    <a:pt x="41720" y="39722"/>
                    <a:pt x="47054" y="34864"/>
                    <a:pt x="47054" y="26768"/>
                  </a:cubicBezTo>
                  <a:close/>
                </a:path>
              </a:pathLst>
            </a:custGeom>
            <a:solidFill>
              <a:srgbClr val="FFFFFF"/>
            </a:solidFill>
            <a:ln w="9525" cap="flat">
              <a:noFill/>
              <a:prstDash val="solid"/>
              <a:miter/>
            </a:ln>
          </p:spPr>
          <p:txBody>
            <a:bodyPr rtlCol="0" anchor="ctr"/>
            <a:lstStyle/>
            <a:p>
              <a:endParaRPr lang="en-ID"/>
            </a:p>
          </p:txBody>
        </p:sp>
        <p:sp>
          <p:nvSpPr>
            <p:cNvPr id="98" name="Freeform: Shape 97">
              <a:extLst>
                <a:ext uri="{FF2B5EF4-FFF2-40B4-BE49-F238E27FC236}">
                  <a16:creationId xmlns:a16="http://schemas.microsoft.com/office/drawing/2014/main" id="{1D3F5E70-B135-F09A-EE05-C1FB13CF5CF1}"/>
                </a:ext>
              </a:extLst>
            </p:cNvPr>
            <p:cNvSpPr/>
            <p:nvPr/>
          </p:nvSpPr>
          <p:spPr>
            <a:xfrm>
              <a:off x="7283266" y="2547503"/>
              <a:ext cx="60210" cy="59044"/>
            </a:xfrm>
            <a:custGeom>
              <a:avLst/>
              <a:gdLst>
                <a:gd name="connsiteX0" fmla="*/ 59914 w 60210"/>
                <a:gd name="connsiteY0" fmla="*/ 33844 h 59044"/>
                <a:gd name="connsiteX1" fmla="*/ 16671 w 60210"/>
                <a:gd name="connsiteY1" fmla="*/ 33844 h 59044"/>
                <a:gd name="connsiteX2" fmla="*/ 33054 w 60210"/>
                <a:gd name="connsiteY2" fmla="*/ 45370 h 59044"/>
                <a:gd name="connsiteX3" fmla="*/ 47341 w 60210"/>
                <a:gd name="connsiteY3" fmla="*/ 39845 h 59044"/>
                <a:gd name="connsiteX4" fmla="*/ 56199 w 60210"/>
                <a:gd name="connsiteY4" fmla="*/ 49370 h 59044"/>
                <a:gd name="connsiteX5" fmla="*/ 32577 w 60210"/>
                <a:gd name="connsiteY5" fmla="*/ 58895 h 59044"/>
                <a:gd name="connsiteX6" fmla="*/ 149 w 60210"/>
                <a:gd name="connsiteY6" fmla="*/ 32373 h 59044"/>
                <a:gd name="connsiteX7" fmla="*/ 2 w 60210"/>
                <a:gd name="connsiteY7" fmla="*/ 29463 h 59044"/>
                <a:gd name="connsiteX8" fmla="*/ 28830 w 60210"/>
                <a:gd name="connsiteY8" fmla="*/ 2 h 59044"/>
                <a:gd name="connsiteX9" fmla="*/ 30482 w 60210"/>
                <a:gd name="connsiteY9" fmla="*/ 31 h 59044"/>
                <a:gd name="connsiteX10" fmla="*/ 60187 w 60210"/>
                <a:gd name="connsiteY10" fmla="*/ 27429 h 59044"/>
                <a:gd name="connsiteX11" fmla="*/ 60200 w 60210"/>
                <a:gd name="connsiteY11" fmla="*/ 29368 h 59044"/>
                <a:gd name="connsiteX12" fmla="*/ 59914 w 60210"/>
                <a:gd name="connsiteY12" fmla="*/ 33844 h 59044"/>
                <a:gd name="connsiteX13" fmla="*/ 16480 w 60210"/>
                <a:gd name="connsiteY13" fmla="*/ 24319 h 59044"/>
                <a:gd name="connsiteX14" fmla="*/ 44579 w 60210"/>
                <a:gd name="connsiteY14" fmla="*/ 24319 h 59044"/>
                <a:gd name="connsiteX15" fmla="*/ 27932 w 60210"/>
                <a:gd name="connsiteY15" fmla="*/ 12867 h 59044"/>
                <a:gd name="connsiteX16" fmla="*/ 16480 w 60210"/>
                <a:gd name="connsiteY16" fmla="*/ 24319 h 5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210" h="59044">
                  <a:moveTo>
                    <a:pt x="59914" y="33844"/>
                  </a:moveTo>
                  <a:lnTo>
                    <a:pt x="16671" y="33844"/>
                  </a:lnTo>
                  <a:cubicBezTo>
                    <a:pt x="18485" y="41239"/>
                    <a:pt x="25480" y="46160"/>
                    <a:pt x="33054" y="45370"/>
                  </a:cubicBezTo>
                  <a:cubicBezTo>
                    <a:pt x="38379" y="45608"/>
                    <a:pt x="43561" y="43605"/>
                    <a:pt x="47341" y="39845"/>
                  </a:cubicBezTo>
                  <a:lnTo>
                    <a:pt x="56199" y="49370"/>
                  </a:lnTo>
                  <a:cubicBezTo>
                    <a:pt x="50138" y="55907"/>
                    <a:pt x="41477" y="59399"/>
                    <a:pt x="32577" y="58895"/>
                  </a:cubicBezTo>
                  <a:cubicBezTo>
                    <a:pt x="16299" y="60526"/>
                    <a:pt x="1780" y="48651"/>
                    <a:pt x="149" y="32373"/>
                  </a:cubicBezTo>
                  <a:cubicBezTo>
                    <a:pt x="52" y="31406"/>
                    <a:pt x="3" y="30435"/>
                    <a:pt x="2" y="29463"/>
                  </a:cubicBezTo>
                  <a:cubicBezTo>
                    <a:pt x="-173" y="13367"/>
                    <a:pt x="12734" y="176"/>
                    <a:pt x="28830" y="2"/>
                  </a:cubicBezTo>
                  <a:cubicBezTo>
                    <a:pt x="29381" y="-4"/>
                    <a:pt x="29932" y="5"/>
                    <a:pt x="30482" y="31"/>
                  </a:cubicBezTo>
                  <a:cubicBezTo>
                    <a:pt x="46250" y="-607"/>
                    <a:pt x="59550" y="11660"/>
                    <a:pt x="60187" y="27429"/>
                  </a:cubicBezTo>
                  <a:cubicBezTo>
                    <a:pt x="60213" y="28075"/>
                    <a:pt x="60217" y="28721"/>
                    <a:pt x="60200" y="29368"/>
                  </a:cubicBezTo>
                  <a:cubicBezTo>
                    <a:pt x="60200" y="30701"/>
                    <a:pt x="60009" y="32511"/>
                    <a:pt x="59914" y="33844"/>
                  </a:cubicBezTo>
                  <a:close/>
                  <a:moveTo>
                    <a:pt x="16480" y="24319"/>
                  </a:moveTo>
                  <a:lnTo>
                    <a:pt x="44579" y="24319"/>
                  </a:lnTo>
                  <a:cubicBezTo>
                    <a:pt x="43144" y="16560"/>
                    <a:pt x="35691" y="11433"/>
                    <a:pt x="27932" y="12867"/>
                  </a:cubicBezTo>
                  <a:cubicBezTo>
                    <a:pt x="22111" y="13944"/>
                    <a:pt x="17556" y="18498"/>
                    <a:pt x="16480" y="24319"/>
                  </a:cubicBezTo>
                  <a:close/>
                </a:path>
              </a:pathLst>
            </a:custGeom>
            <a:solidFill>
              <a:srgbClr val="FFFFFF"/>
            </a:solidFill>
            <a:ln w="9525" cap="flat">
              <a:noFill/>
              <a:prstDash val="solid"/>
              <a:miter/>
            </a:ln>
          </p:spPr>
          <p:txBody>
            <a:bodyPr rtlCol="0" anchor="ctr"/>
            <a:lstStyle/>
            <a:p>
              <a:endParaRPr lang="en-ID"/>
            </a:p>
          </p:txBody>
        </p:sp>
        <p:sp>
          <p:nvSpPr>
            <p:cNvPr id="99" name="Freeform: Shape 98">
              <a:extLst>
                <a:ext uri="{FF2B5EF4-FFF2-40B4-BE49-F238E27FC236}">
                  <a16:creationId xmlns:a16="http://schemas.microsoft.com/office/drawing/2014/main" id="{0AA308DB-A7E6-48F1-DECF-3419AFA30837}"/>
                </a:ext>
              </a:extLst>
            </p:cNvPr>
            <p:cNvSpPr/>
            <p:nvPr/>
          </p:nvSpPr>
          <p:spPr>
            <a:xfrm>
              <a:off x="7354610" y="2547189"/>
              <a:ext cx="35433" cy="58256"/>
            </a:xfrm>
            <a:custGeom>
              <a:avLst/>
              <a:gdLst>
                <a:gd name="connsiteX0" fmla="*/ 35433 w 35433"/>
                <a:gd name="connsiteY0" fmla="*/ 58 h 58256"/>
                <a:gd name="connsiteX1" fmla="*/ 35433 w 35433"/>
                <a:gd name="connsiteY1" fmla="*/ 15394 h 58256"/>
                <a:gd name="connsiteX2" fmla="*/ 31718 w 35433"/>
                <a:gd name="connsiteY2" fmla="*/ 15394 h 58256"/>
                <a:gd name="connsiteX3" fmla="*/ 16494 w 35433"/>
                <a:gd name="connsiteY3" fmla="*/ 28055 h 58256"/>
                <a:gd name="connsiteX4" fmla="*/ 16574 w 35433"/>
                <a:gd name="connsiteY4" fmla="*/ 31300 h 58256"/>
                <a:gd name="connsiteX5" fmla="*/ 16574 w 35433"/>
                <a:gd name="connsiteY5" fmla="*/ 58256 h 58256"/>
                <a:gd name="connsiteX6" fmla="*/ 0 w 35433"/>
                <a:gd name="connsiteY6" fmla="*/ 58256 h 58256"/>
                <a:gd name="connsiteX7" fmla="*/ 0 w 35433"/>
                <a:gd name="connsiteY7" fmla="*/ 1106 h 58256"/>
                <a:gd name="connsiteX8" fmla="*/ 15812 w 35433"/>
                <a:gd name="connsiteY8" fmla="*/ 1106 h 58256"/>
                <a:gd name="connsiteX9" fmla="*/ 15812 w 35433"/>
                <a:gd name="connsiteY9" fmla="*/ 8631 h 58256"/>
                <a:gd name="connsiteX10" fmla="*/ 35433 w 35433"/>
                <a:gd name="connsiteY10" fmla="*/ 58 h 5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33" h="58256">
                  <a:moveTo>
                    <a:pt x="35433" y="58"/>
                  </a:moveTo>
                  <a:lnTo>
                    <a:pt x="35433" y="15394"/>
                  </a:lnTo>
                  <a:lnTo>
                    <a:pt x="31718" y="15394"/>
                  </a:lnTo>
                  <a:cubicBezTo>
                    <a:pt x="24018" y="14686"/>
                    <a:pt x="17202" y="20355"/>
                    <a:pt x="16494" y="28055"/>
                  </a:cubicBezTo>
                  <a:cubicBezTo>
                    <a:pt x="16394" y="29136"/>
                    <a:pt x="16421" y="30225"/>
                    <a:pt x="16574" y="31300"/>
                  </a:cubicBezTo>
                  <a:lnTo>
                    <a:pt x="16574" y="58256"/>
                  </a:lnTo>
                  <a:lnTo>
                    <a:pt x="0" y="58256"/>
                  </a:lnTo>
                  <a:lnTo>
                    <a:pt x="0" y="1106"/>
                  </a:lnTo>
                  <a:lnTo>
                    <a:pt x="15812" y="1106"/>
                  </a:lnTo>
                  <a:lnTo>
                    <a:pt x="15812" y="8631"/>
                  </a:lnTo>
                  <a:cubicBezTo>
                    <a:pt x="20547" y="2725"/>
                    <a:pt x="27882" y="-480"/>
                    <a:pt x="35433" y="58"/>
                  </a:cubicBezTo>
                  <a:close/>
                </a:path>
              </a:pathLst>
            </a:custGeom>
            <a:solidFill>
              <a:srgbClr val="FFFFFF"/>
            </a:solidFill>
            <a:ln w="9525" cap="flat">
              <a:noFill/>
              <a:prstDash val="solid"/>
              <a:miter/>
            </a:ln>
          </p:spPr>
          <p:txBody>
            <a:bodyPr rtlCol="0" anchor="ctr"/>
            <a:lstStyle/>
            <a:p>
              <a:endParaRPr lang="en-ID"/>
            </a:p>
          </p:txBody>
        </p:sp>
        <p:sp>
          <p:nvSpPr>
            <p:cNvPr id="100" name="Freeform: Shape 99">
              <a:extLst>
                <a:ext uri="{FF2B5EF4-FFF2-40B4-BE49-F238E27FC236}">
                  <a16:creationId xmlns:a16="http://schemas.microsoft.com/office/drawing/2014/main" id="{002D015F-3A9B-7786-4959-BD50DB68EEDF}"/>
                </a:ext>
              </a:extLst>
            </p:cNvPr>
            <p:cNvSpPr/>
            <p:nvPr/>
          </p:nvSpPr>
          <p:spPr>
            <a:xfrm>
              <a:off x="7394615" y="2547238"/>
              <a:ext cx="51816" cy="58882"/>
            </a:xfrm>
            <a:custGeom>
              <a:avLst/>
              <a:gdLst>
                <a:gd name="connsiteX0" fmla="*/ 0 w 51816"/>
                <a:gd name="connsiteY0" fmla="*/ 52683 h 58882"/>
                <a:gd name="connsiteX1" fmla="*/ 5525 w 51816"/>
                <a:gd name="connsiteY1" fmla="*/ 40777 h 58882"/>
                <a:gd name="connsiteX2" fmla="*/ 25432 w 51816"/>
                <a:gd name="connsiteY2" fmla="*/ 46302 h 58882"/>
                <a:gd name="connsiteX3" fmla="*/ 35909 w 51816"/>
                <a:gd name="connsiteY3" fmla="*/ 41158 h 58882"/>
                <a:gd name="connsiteX4" fmla="*/ 1429 w 51816"/>
                <a:gd name="connsiteY4" fmla="*/ 18489 h 58882"/>
                <a:gd name="connsiteX5" fmla="*/ 27908 w 51816"/>
                <a:gd name="connsiteY5" fmla="*/ 10 h 58882"/>
                <a:gd name="connsiteX6" fmla="*/ 49816 w 51816"/>
                <a:gd name="connsiteY6" fmla="*/ 5058 h 58882"/>
                <a:gd name="connsiteX7" fmla="*/ 44291 w 51816"/>
                <a:gd name="connsiteY7" fmla="*/ 16774 h 58882"/>
                <a:gd name="connsiteX8" fmla="*/ 27908 w 51816"/>
                <a:gd name="connsiteY8" fmla="*/ 12583 h 58882"/>
                <a:gd name="connsiteX9" fmla="*/ 17240 w 51816"/>
                <a:gd name="connsiteY9" fmla="*/ 17917 h 58882"/>
                <a:gd name="connsiteX10" fmla="*/ 51816 w 51816"/>
                <a:gd name="connsiteY10" fmla="*/ 40682 h 58882"/>
                <a:gd name="connsiteX11" fmla="*/ 24765 w 51816"/>
                <a:gd name="connsiteY11" fmla="*/ 58875 h 58882"/>
                <a:gd name="connsiteX12" fmla="*/ 0 w 51816"/>
                <a:gd name="connsiteY12" fmla="*/ 52683 h 58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816" h="58882">
                  <a:moveTo>
                    <a:pt x="0" y="52683"/>
                  </a:moveTo>
                  <a:lnTo>
                    <a:pt x="5525" y="40777"/>
                  </a:lnTo>
                  <a:cubicBezTo>
                    <a:pt x="11540" y="44381"/>
                    <a:pt x="18419" y="46290"/>
                    <a:pt x="25432" y="46302"/>
                  </a:cubicBezTo>
                  <a:cubicBezTo>
                    <a:pt x="33052" y="46302"/>
                    <a:pt x="35909" y="44301"/>
                    <a:pt x="35909" y="41158"/>
                  </a:cubicBezTo>
                  <a:cubicBezTo>
                    <a:pt x="35909" y="31633"/>
                    <a:pt x="1429" y="41158"/>
                    <a:pt x="1429" y="18489"/>
                  </a:cubicBezTo>
                  <a:cubicBezTo>
                    <a:pt x="1429" y="7630"/>
                    <a:pt x="10954" y="10"/>
                    <a:pt x="27908" y="10"/>
                  </a:cubicBezTo>
                  <a:cubicBezTo>
                    <a:pt x="35516" y="-149"/>
                    <a:pt x="43045" y="1586"/>
                    <a:pt x="49816" y="5058"/>
                  </a:cubicBezTo>
                  <a:lnTo>
                    <a:pt x="44291" y="16774"/>
                  </a:lnTo>
                  <a:cubicBezTo>
                    <a:pt x="39286" y="13980"/>
                    <a:pt x="33640" y="12536"/>
                    <a:pt x="27908" y="12583"/>
                  </a:cubicBezTo>
                  <a:cubicBezTo>
                    <a:pt x="20384" y="12583"/>
                    <a:pt x="17240" y="14869"/>
                    <a:pt x="17240" y="17917"/>
                  </a:cubicBezTo>
                  <a:cubicBezTo>
                    <a:pt x="17240" y="27442"/>
                    <a:pt x="51816" y="17917"/>
                    <a:pt x="51816" y="40682"/>
                  </a:cubicBezTo>
                  <a:cubicBezTo>
                    <a:pt x="51816" y="51350"/>
                    <a:pt x="42291" y="58875"/>
                    <a:pt x="24765" y="58875"/>
                  </a:cubicBezTo>
                  <a:cubicBezTo>
                    <a:pt x="16109" y="59028"/>
                    <a:pt x="7566" y="56892"/>
                    <a:pt x="0" y="52683"/>
                  </a:cubicBezTo>
                  <a:close/>
                </a:path>
              </a:pathLst>
            </a:custGeom>
            <a:solidFill>
              <a:srgbClr val="FFFFFF"/>
            </a:solidFill>
            <a:ln w="9525" cap="flat">
              <a:noFill/>
              <a:prstDash val="solid"/>
              <a:miter/>
            </a:ln>
          </p:spPr>
          <p:txBody>
            <a:bodyPr rtlCol="0" anchor="ctr"/>
            <a:lstStyle/>
            <a:p>
              <a:endParaRPr lang="en-ID"/>
            </a:p>
          </p:txBody>
        </p:sp>
        <p:sp>
          <p:nvSpPr>
            <p:cNvPr id="101" name="Freeform: Shape 100">
              <a:extLst>
                <a:ext uri="{FF2B5EF4-FFF2-40B4-BE49-F238E27FC236}">
                  <a16:creationId xmlns:a16="http://schemas.microsoft.com/office/drawing/2014/main" id="{E0B840D0-1AD8-532E-FE22-DD910A8678DA}"/>
                </a:ext>
              </a:extLst>
            </p:cNvPr>
            <p:cNvSpPr/>
            <p:nvPr/>
          </p:nvSpPr>
          <p:spPr>
            <a:xfrm>
              <a:off x="7452272" y="2543437"/>
              <a:ext cx="62867" cy="62935"/>
            </a:xfrm>
            <a:custGeom>
              <a:avLst/>
              <a:gdLst>
                <a:gd name="connsiteX0" fmla="*/ 65 w 62867"/>
                <a:gd name="connsiteY0" fmla="*/ 33434 h 62935"/>
                <a:gd name="connsiteX1" fmla="*/ 29433 w 62867"/>
                <a:gd name="connsiteY1" fmla="*/ 65 h 62935"/>
                <a:gd name="connsiteX2" fmla="*/ 62802 w 62867"/>
                <a:gd name="connsiteY2" fmla="*/ 29433 h 62935"/>
                <a:gd name="connsiteX3" fmla="*/ 33434 w 62867"/>
                <a:gd name="connsiteY3" fmla="*/ 62802 h 62935"/>
                <a:gd name="connsiteX4" fmla="*/ 31497 w 62867"/>
                <a:gd name="connsiteY4" fmla="*/ 62866 h 62935"/>
                <a:gd name="connsiteX5" fmla="*/ 133 w 62867"/>
                <a:gd name="connsiteY5" fmla="*/ 35502 h 62935"/>
                <a:gd name="connsiteX6" fmla="*/ 65 w 62867"/>
                <a:gd name="connsiteY6" fmla="*/ 33434 h 62935"/>
                <a:gd name="connsiteX7" fmla="*/ 46070 w 62867"/>
                <a:gd name="connsiteY7" fmla="*/ 33434 h 62935"/>
                <a:gd name="connsiteX8" fmla="*/ 30303 w 62867"/>
                <a:gd name="connsiteY8" fmla="*/ 19953 h 62935"/>
                <a:gd name="connsiteX9" fmla="*/ 16823 w 62867"/>
                <a:gd name="connsiteY9" fmla="*/ 35720 h 62935"/>
                <a:gd name="connsiteX10" fmla="*/ 31497 w 62867"/>
                <a:gd name="connsiteY10" fmla="*/ 49245 h 62935"/>
                <a:gd name="connsiteX11" fmla="*/ 46509 w 62867"/>
                <a:gd name="connsiteY11" fmla="*/ 35521 h 62935"/>
                <a:gd name="connsiteX12" fmla="*/ 46451 w 62867"/>
                <a:gd name="connsiteY12" fmla="*/ 33434 h 6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867" h="62935">
                  <a:moveTo>
                    <a:pt x="65" y="33434"/>
                  </a:moveTo>
                  <a:cubicBezTo>
                    <a:pt x="-1040" y="16109"/>
                    <a:pt x="12109" y="1170"/>
                    <a:pt x="29433" y="65"/>
                  </a:cubicBezTo>
                  <a:cubicBezTo>
                    <a:pt x="46758" y="-1040"/>
                    <a:pt x="61698" y="12109"/>
                    <a:pt x="62802" y="29433"/>
                  </a:cubicBezTo>
                  <a:cubicBezTo>
                    <a:pt x="63907" y="46758"/>
                    <a:pt x="50758" y="61698"/>
                    <a:pt x="33434" y="62802"/>
                  </a:cubicBezTo>
                  <a:cubicBezTo>
                    <a:pt x="32789" y="62844"/>
                    <a:pt x="32143" y="62865"/>
                    <a:pt x="31497" y="62866"/>
                  </a:cubicBezTo>
                  <a:cubicBezTo>
                    <a:pt x="15280" y="63971"/>
                    <a:pt x="1237" y="51720"/>
                    <a:pt x="133" y="35502"/>
                  </a:cubicBezTo>
                  <a:cubicBezTo>
                    <a:pt x="86" y="34814"/>
                    <a:pt x="63" y="34124"/>
                    <a:pt x="65" y="33434"/>
                  </a:cubicBezTo>
                  <a:close/>
                  <a:moveTo>
                    <a:pt x="46070" y="33434"/>
                  </a:moveTo>
                  <a:cubicBezTo>
                    <a:pt x="45439" y="25357"/>
                    <a:pt x="38380" y="19322"/>
                    <a:pt x="30303" y="19953"/>
                  </a:cubicBezTo>
                  <a:cubicBezTo>
                    <a:pt x="22227" y="20584"/>
                    <a:pt x="16191" y="27643"/>
                    <a:pt x="16823" y="35720"/>
                  </a:cubicBezTo>
                  <a:cubicBezTo>
                    <a:pt x="17421" y="43374"/>
                    <a:pt x="23820" y="49272"/>
                    <a:pt x="31497" y="49245"/>
                  </a:cubicBezTo>
                  <a:cubicBezTo>
                    <a:pt x="39432" y="49601"/>
                    <a:pt x="46154" y="43456"/>
                    <a:pt x="46509" y="35521"/>
                  </a:cubicBezTo>
                  <a:cubicBezTo>
                    <a:pt x="46540" y="34825"/>
                    <a:pt x="46521" y="34127"/>
                    <a:pt x="46451" y="33434"/>
                  </a:cubicBezTo>
                  <a:close/>
                </a:path>
              </a:pathLst>
            </a:custGeom>
            <a:solidFill>
              <a:srgbClr val="FFFFFF"/>
            </a:solidFill>
            <a:ln w="9525" cap="flat">
              <a:noFill/>
              <a:prstDash val="solid"/>
              <a:miter/>
            </a:ln>
          </p:spPr>
          <p:txBody>
            <a:bodyPr rtlCol="0" anchor="ctr"/>
            <a:lstStyle/>
            <a:p>
              <a:endParaRPr lang="en-ID"/>
            </a:p>
          </p:txBody>
        </p:sp>
        <p:sp>
          <p:nvSpPr>
            <p:cNvPr id="102" name="Freeform: Shape 101">
              <a:extLst>
                <a:ext uri="{FF2B5EF4-FFF2-40B4-BE49-F238E27FC236}">
                  <a16:creationId xmlns:a16="http://schemas.microsoft.com/office/drawing/2014/main" id="{9C9DD547-D869-700C-CBC7-24EF95F3A9C3}"/>
                </a:ext>
              </a:extLst>
            </p:cNvPr>
            <p:cNvSpPr/>
            <p:nvPr/>
          </p:nvSpPr>
          <p:spPr>
            <a:xfrm>
              <a:off x="7526060" y="2547788"/>
              <a:ext cx="58507" cy="58037"/>
            </a:xfrm>
            <a:custGeom>
              <a:avLst/>
              <a:gdLst>
                <a:gd name="connsiteX0" fmla="*/ 58388 w 58507"/>
                <a:gd name="connsiteY0" fmla="*/ 24796 h 58037"/>
                <a:gd name="connsiteX1" fmla="*/ 58388 w 58507"/>
                <a:gd name="connsiteY1" fmla="*/ 57657 h 58037"/>
                <a:gd name="connsiteX2" fmla="*/ 41815 w 58507"/>
                <a:gd name="connsiteY2" fmla="*/ 57657 h 58037"/>
                <a:gd name="connsiteX3" fmla="*/ 41815 w 58507"/>
                <a:gd name="connsiteY3" fmla="*/ 27463 h 58037"/>
                <a:gd name="connsiteX4" fmla="*/ 30289 w 58507"/>
                <a:gd name="connsiteY4" fmla="*/ 14032 h 58037"/>
                <a:gd name="connsiteX5" fmla="*/ 16573 w 58507"/>
                <a:gd name="connsiteY5" fmla="*/ 29463 h 58037"/>
                <a:gd name="connsiteX6" fmla="*/ 16573 w 58507"/>
                <a:gd name="connsiteY6" fmla="*/ 58038 h 58037"/>
                <a:gd name="connsiteX7" fmla="*/ 0 w 58507"/>
                <a:gd name="connsiteY7" fmla="*/ 58038 h 58037"/>
                <a:gd name="connsiteX8" fmla="*/ 0 w 58507"/>
                <a:gd name="connsiteY8" fmla="*/ 888 h 58037"/>
                <a:gd name="connsiteX9" fmla="*/ 15812 w 58507"/>
                <a:gd name="connsiteY9" fmla="*/ 888 h 58037"/>
                <a:gd name="connsiteX10" fmla="*/ 15812 w 58507"/>
                <a:gd name="connsiteY10" fmla="*/ 7556 h 58037"/>
                <a:gd name="connsiteX11" fmla="*/ 34862 w 58507"/>
                <a:gd name="connsiteY11" fmla="*/ 31 h 58037"/>
                <a:gd name="connsiteX12" fmla="*/ 58478 w 58507"/>
                <a:gd name="connsiteY12" fmla="*/ 21312 h 58037"/>
                <a:gd name="connsiteX13" fmla="*/ 58388 w 58507"/>
                <a:gd name="connsiteY13" fmla="*/ 24796 h 5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507" h="58037">
                  <a:moveTo>
                    <a:pt x="58388" y="24796"/>
                  </a:moveTo>
                  <a:lnTo>
                    <a:pt x="58388" y="57657"/>
                  </a:lnTo>
                  <a:lnTo>
                    <a:pt x="41815" y="57657"/>
                  </a:lnTo>
                  <a:lnTo>
                    <a:pt x="41815" y="27463"/>
                  </a:lnTo>
                  <a:cubicBezTo>
                    <a:pt x="41815" y="17938"/>
                    <a:pt x="37624" y="14032"/>
                    <a:pt x="30289" y="14032"/>
                  </a:cubicBezTo>
                  <a:cubicBezTo>
                    <a:pt x="22955" y="14032"/>
                    <a:pt x="16573" y="18890"/>
                    <a:pt x="16573" y="29463"/>
                  </a:cubicBezTo>
                  <a:lnTo>
                    <a:pt x="16573" y="58038"/>
                  </a:lnTo>
                  <a:lnTo>
                    <a:pt x="0" y="58038"/>
                  </a:lnTo>
                  <a:lnTo>
                    <a:pt x="0" y="888"/>
                  </a:lnTo>
                  <a:lnTo>
                    <a:pt x="15812" y="888"/>
                  </a:lnTo>
                  <a:lnTo>
                    <a:pt x="15812" y="7556"/>
                  </a:lnTo>
                  <a:cubicBezTo>
                    <a:pt x="20799" y="2447"/>
                    <a:pt x="27729" y="-290"/>
                    <a:pt x="34862" y="31"/>
                  </a:cubicBezTo>
                  <a:cubicBezTo>
                    <a:pt x="47260" y="-614"/>
                    <a:pt x="57833" y="8914"/>
                    <a:pt x="58478" y="21312"/>
                  </a:cubicBezTo>
                  <a:cubicBezTo>
                    <a:pt x="58538" y="22474"/>
                    <a:pt x="58508" y="23639"/>
                    <a:pt x="58388" y="24796"/>
                  </a:cubicBezTo>
                  <a:close/>
                </a:path>
              </a:pathLst>
            </a:custGeom>
            <a:solidFill>
              <a:srgbClr val="FFFFFF"/>
            </a:solidFill>
            <a:ln w="9525" cap="flat">
              <a:noFill/>
              <a:prstDash val="solid"/>
              <a:miter/>
            </a:ln>
          </p:spPr>
          <p:txBody>
            <a:bodyPr rtlCol="0" anchor="ctr"/>
            <a:lstStyle/>
            <a:p>
              <a:endParaRPr lang="en-ID"/>
            </a:p>
          </p:txBody>
        </p:sp>
        <p:sp>
          <p:nvSpPr>
            <p:cNvPr id="103" name="Freeform: Shape 102">
              <a:extLst>
                <a:ext uri="{FF2B5EF4-FFF2-40B4-BE49-F238E27FC236}">
                  <a16:creationId xmlns:a16="http://schemas.microsoft.com/office/drawing/2014/main" id="{23B573FF-8BC7-ECA9-4104-F04F11239239}"/>
                </a:ext>
              </a:extLst>
            </p:cNvPr>
            <p:cNvSpPr/>
            <p:nvPr/>
          </p:nvSpPr>
          <p:spPr>
            <a:xfrm>
              <a:off x="7595974" y="2547428"/>
              <a:ext cx="54292" cy="58964"/>
            </a:xfrm>
            <a:custGeom>
              <a:avLst/>
              <a:gdLst>
                <a:gd name="connsiteX0" fmla="*/ 54293 w 54292"/>
                <a:gd name="connsiteY0" fmla="*/ 25251 h 58964"/>
                <a:gd name="connsiteX1" fmla="*/ 54293 w 54292"/>
                <a:gd name="connsiteY1" fmla="*/ 58017 h 58964"/>
                <a:gd name="connsiteX2" fmla="*/ 38767 w 54292"/>
                <a:gd name="connsiteY2" fmla="*/ 58017 h 58964"/>
                <a:gd name="connsiteX3" fmla="*/ 38767 w 54292"/>
                <a:gd name="connsiteY3" fmla="*/ 50874 h 58964"/>
                <a:gd name="connsiteX4" fmla="*/ 21336 w 54292"/>
                <a:gd name="connsiteY4" fmla="*/ 58875 h 58964"/>
                <a:gd name="connsiteX5" fmla="*/ 0 w 54292"/>
                <a:gd name="connsiteY5" fmla="*/ 41539 h 58964"/>
                <a:gd name="connsiteX6" fmla="*/ 24479 w 54292"/>
                <a:gd name="connsiteY6" fmla="*/ 24489 h 58964"/>
                <a:gd name="connsiteX7" fmla="*/ 37719 w 54292"/>
                <a:gd name="connsiteY7" fmla="*/ 24489 h 58964"/>
                <a:gd name="connsiteX8" fmla="*/ 24479 w 54292"/>
                <a:gd name="connsiteY8" fmla="*/ 13155 h 58964"/>
                <a:gd name="connsiteX9" fmla="*/ 8096 w 54292"/>
                <a:gd name="connsiteY9" fmla="*/ 18488 h 58964"/>
                <a:gd name="connsiteX10" fmla="*/ 2096 w 54292"/>
                <a:gd name="connsiteY10" fmla="*/ 6963 h 58964"/>
                <a:gd name="connsiteX11" fmla="*/ 26765 w 54292"/>
                <a:gd name="connsiteY11" fmla="*/ 10 h 58964"/>
                <a:gd name="connsiteX12" fmla="*/ 54293 w 54292"/>
                <a:gd name="connsiteY12" fmla="*/ 25251 h 58964"/>
                <a:gd name="connsiteX13" fmla="*/ 37719 w 54292"/>
                <a:gd name="connsiteY13" fmla="*/ 39825 h 58964"/>
                <a:gd name="connsiteX14" fmla="*/ 37719 w 54292"/>
                <a:gd name="connsiteY14" fmla="*/ 33919 h 58964"/>
                <a:gd name="connsiteX15" fmla="*/ 26575 w 54292"/>
                <a:gd name="connsiteY15" fmla="*/ 33919 h 58964"/>
                <a:gd name="connsiteX16" fmla="*/ 16383 w 54292"/>
                <a:gd name="connsiteY16" fmla="*/ 40587 h 58964"/>
                <a:gd name="connsiteX17" fmla="*/ 25908 w 54292"/>
                <a:gd name="connsiteY17" fmla="*/ 47540 h 58964"/>
                <a:gd name="connsiteX18" fmla="*/ 37719 w 54292"/>
                <a:gd name="connsiteY18" fmla="*/ 39825 h 5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292" h="58964">
                  <a:moveTo>
                    <a:pt x="54293" y="25251"/>
                  </a:moveTo>
                  <a:lnTo>
                    <a:pt x="54293" y="58017"/>
                  </a:lnTo>
                  <a:lnTo>
                    <a:pt x="38767" y="58017"/>
                  </a:lnTo>
                  <a:lnTo>
                    <a:pt x="38767" y="50874"/>
                  </a:lnTo>
                  <a:cubicBezTo>
                    <a:pt x="34821" y="56484"/>
                    <a:pt x="28163" y="59540"/>
                    <a:pt x="21336" y="58875"/>
                  </a:cubicBezTo>
                  <a:cubicBezTo>
                    <a:pt x="7906" y="58875"/>
                    <a:pt x="0" y="51445"/>
                    <a:pt x="0" y="41539"/>
                  </a:cubicBezTo>
                  <a:cubicBezTo>
                    <a:pt x="0" y="31633"/>
                    <a:pt x="7144" y="24489"/>
                    <a:pt x="24479" y="24489"/>
                  </a:cubicBezTo>
                  <a:lnTo>
                    <a:pt x="37719" y="24489"/>
                  </a:lnTo>
                  <a:cubicBezTo>
                    <a:pt x="37719" y="17346"/>
                    <a:pt x="33433" y="13155"/>
                    <a:pt x="24479" y="13155"/>
                  </a:cubicBezTo>
                  <a:cubicBezTo>
                    <a:pt x="18589" y="13140"/>
                    <a:pt x="12849" y="15009"/>
                    <a:pt x="8096" y="18488"/>
                  </a:cubicBezTo>
                  <a:lnTo>
                    <a:pt x="2096" y="6963"/>
                  </a:lnTo>
                  <a:cubicBezTo>
                    <a:pt x="9444" y="2244"/>
                    <a:pt x="18033" y="-177"/>
                    <a:pt x="26765" y="10"/>
                  </a:cubicBezTo>
                  <a:cubicBezTo>
                    <a:pt x="44196" y="-180"/>
                    <a:pt x="54293" y="7916"/>
                    <a:pt x="54293" y="25251"/>
                  </a:cubicBezTo>
                  <a:close/>
                  <a:moveTo>
                    <a:pt x="37719" y="39825"/>
                  </a:moveTo>
                  <a:lnTo>
                    <a:pt x="37719" y="33919"/>
                  </a:lnTo>
                  <a:lnTo>
                    <a:pt x="26575" y="33919"/>
                  </a:lnTo>
                  <a:cubicBezTo>
                    <a:pt x="18860" y="33919"/>
                    <a:pt x="16383" y="36777"/>
                    <a:pt x="16383" y="40587"/>
                  </a:cubicBezTo>
                  <a:cubicBezTo>
                    <a:pt x="16383" y="44397"/>
                    <a:pt x="19907" y="47540"/>
                    <a:pt x="25908" y="47540"/>
                  </a:cubicBezTo>
                  <a:cubicBezTo>
                    <a:pt x="31084" y="47738"/>
                    <a:pt x="35821" y="44644"/>
                    <a:pt x="37719" y="39825"/>
                  </a:cubicBezTo>
                  <a:close/>
                </a:path>
              </a:pathLst>
            </a:custGeom>
            <a:solidFill>
              <a:srgbClr val="FFFFFF"/>
            </a:solidFill>
            <a:ln w="9525" cap="flat">
              <a:noFill/>
              <a:prstDash val="solid"/>
              <a:miter/>
            </a:ln>
          </p:spPr>
          <p:txBody>
            <a:bodyPr rtlCol="0" anchor="ctr"/>
            <a:lstStyle/>
            <a:p>
              <a:endParaRPr lang="en-ID"/>
            </a:p>
          </p:txBody>
        </p:sp>
        <p:sp>
          <p:nvSpPr>
            <p:cNvPr id="104" name="Freeform: Shape 103">
              <a:extLst>
                <a:ext uri="{FF2B5EF4-FFF2-40B4-BE49-F238E27FC236}">
                  <a16:creationId xmlns:a16="http://schemas.microsoft.com/office/drawing/2014/main" id="{CE5C28FE-9778-CC1D-5384-E45D1E31DD00}"/>
                </a:ext>
              </a:extLst>
            </p:cNvPr>
            <p:cNvSpPr/>
            <p:nvPr/>
          </p:nvSpPr>
          <p:spPr>
            <a:xfrm>
              <a:off x="7665221" y="2526483"/>
              <a:ext cx="16573" cy="78962"/>
            </a:xfrm>
            <a:custGeom>
              <a:avLst/>
              <a:gdLst>
                <a:gd name="connsiteX0" fmla="*/ 0 w 16573"/>
                <a:gd name="connsiteY0" fmla="*/ 0 h 78962"/>
                <a:gd name="connsiteX1" fmla="*/ 16573 w 16573"/>
                <a:gd name="connsiteY1" fmla="*/ 0 h 78962"/>
                <a:gd name="connsiteX2" fmla="*/ 16573 w 16573"/>
                <a:gd name="connsiteY2" fmla="*/ 78962 h 78962"/>
                <a:gd name="connsiteX3" fmla="*/ 0 w 16573"/>
                <a:gd name="connsiteY3" fmla="*/ 78962 h 78962"/>
              </a:gdLst>
              <a:ahLst/>
              <a:cxnLst>
                <a:cxn ang="0">
                  <a:pos x="connsiteX0" y="connsiteY0"/>
                </a:cxn>
                <a:cxn ang="0">
                  <a:pos x="connsiteX1" y="connsiteY1"/>
                </a:cxn>
                <a:cxn ang="0">
                  <a:pos x="connsiteX2" y="connsiteY2"/>
                </a:cxn>
                <a:cxn ang="0">
                  <a:pos x="connsiteX3" y="connsiteY3"/>
                </a:cxn>
              </a:cxnLst>
              <a:rect l="l" t="t" r="r" b="b"/>
              <a:pathLst>
                <a:path w="16573" h="78962">
                  <a:moveTo>
                    <a:pt x="0" y="0"/>
                  </a:moveTo>
                  <a:lnTo>
                    <a:pt x="16573" y="0"/>
                  </a:lnTo>
                  <a:lnTo>
                    <a:pt x="16573" y="78962"/>
                  </a:lnTo>
                  <a:lnTo>
                    <a:pt x="0" y="78962"/>
                  </a:lnTo>
                  <a:close/>
                </a:path>
              </a:pathLst>
            </a:custGeom>
            <a:solidFill>
              <a:srgbClr val="FFFFFF"/>
            </a:solidFill>
            <a:ln w="9525" cap="flat">
              <a:noFill/>
              <a:prstDash val="solid"/>
              <a:miter/>
            </a:ln>
          </p:spPr>
          <p:txBody>
            <a:bodyPr rtlCol="0" anchor="ctr"/>
            <a:lstStyle/>
            <a:p>
              <a:endParaRPr lang="en-ID"/>
            </a:p>
          </p:txBody>
        </p:sp>
        <p:sp>
          <p:nvSpPr>
            <p:cNvPr id="105" name="Freeform: Shape 104">
              <a:extLst>
                <a:ext uri="{FF2B5EF4-FFF2-40B4-BE49-F238E27FC236}">
                  <a16:creationId xmlns:a16="http://schemas.microsoft.com/office/drawing/2014/main" id="{44710B94-1016-AB8A-17C2-C5A09F94C07A}"/>
                </a:ext>
              </a:extLst>
            </p:cNvPr>
            <p:cNvSpPr/>
            <p:nvPr/>
          </p:nvSpPr>
          <p:spPr>
            <a:xfrm>
              <a:off x="7325464" y="2658404"/>
              <a:ext cx="73056" cy="74390"/>
            </a:xfrm>
            <a:custGeom>
              <a:avLst/>
              <a:gdLst>
                <a:gd name="connsiteX0" fmla="*/ 0 w 73056"/>
                <a:gd name="connsiteY0" fmla="*/ 0 h 74390"/>
                <a:gd name="connsiteX1" fmla="*/ 32480 w 73056"/>
                <a:gd name="connsiteY1" fmla="*/ 0 h 74390"/>
                <a:gd name="connsiteX2" fmla="*/ 73057 w 73056"/>
                <a:gd name="connsiteY2" fmla="*/ 37243 h 74390"/>
                <a:gd name="connsiteX3" fmla="*/ 32480 w 73056"/>
                <a:gd name="connsiteY3" fmla="*/ 74390 h 74390"/>
                <a:gd name="connsiteX4" fmla="*/ 0 w 73056"/>
                <a:gd name="connsiteY4" fmla="*/ 74390 h 74390"/>
                <a:gd name="connsiteX5" fmla="*/ 31813 w 73056"/>
                <a:gd name="connsiteY5" fmla="*/ 62770 h 74390"/>
                <a:gd name="connsiteX6" fmla="*/ 59548 w 73056"/>
                <a:gd name="connsiteY6" fmla="*/ 39450 h 74390"/>
                <a:gd name="connsiteX7" fmla="*/ 36228 w 73056"/>
                <a:gd name="connsiteY7" fmla="*/ 11716 h 74390"/>
                <a:gd name="connsiteX8" fmla="*/ 31813 w 73056"/>
                <a:gd name="connsiteY8" fmla="*/ 11716 h 74390"/>
                <a:gd name="connsiteX9" fmla="*/ 13811 w 73056"/>
                <a:gd name="connsiteY9" fmla="*/ 11716 h 74390"/>
                <a:gd name="connsiteX10" fmla="*/ 13811 w 73056"/>
                <a:gd name="connsiteY10" fmla="*/ 62770 h 74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056" h="74390">
                  <a:moveTo>
                    <a:pt x="0" y="0"/>
                  </a:moveTo>
                  <a:lnTo>
                    <a:pt x="32480" y="0"/>
                  </a:lnTo>
                  <a:cubicBezTo>
                    <a:pt x="56579" y="0"/>
                    <a:pt x="73057" y="14954"/>
                    <a:pt x="73057" y="37243"/>
                  </a:cubicBezTo>
                  <a:cubicBezTo>
                    <a:pt x="73057" y="59531"/>
                    <a:pt x="56579" y="74390"/>
                    <a:pt x="32480" y="74390"/>
                  </a:cubicBezTo>
                  <a:lnTo>
                    <a:pt x="0" y="74390"/>
                  </a:lnTo>
                  <a:close/>
                  <a:moveTo>
                    <a:pt x="31813" y="62770"/>
                  </a:moveTo>
                  <a:cubicBezTo>
                    <a:pt x="45912" y="63989"/>
                    <a:pt x="58329" y="53548"/>
                    <a:pt x="59548" y="39450"/>
                  </a:cubicBezTo>
                  <a:cubicBezTo>
                    <a:pt x="60767" y="25352"/>
                    <a:pt x="50326" y="12935"/>
                    <a:pt x="36228" y="11716"/>
                  </a:cubicBezTo>
                  <a:cubicBezTo>
                    <a:pt x="34759" y="11589"/>
                    <a:pt x="33282" y="11589"/>
                    <a:pt x="31813" y="11716"/>
                  </a:cubicBezTo>
                  <a:lnTo>
                    <a:pt x="13811" y="11716"/>
                  </a:lnTo>
                  <a:lnTo>
                    <a:pt x="13811" y="62770"/>
                  </a:lnTo>
                  <a:close/>
                </a:path>
              </a:pathLst>
            </a:custGeom>
            <a:solidFill>
              <a:srgbClr val="FFFFFF"/>
            </a:solidFill>
            <a:ln w="9525" cap="flat">
              <a:noFill/>
              <a:prstDash val="solid"/>
              <a:miter/>
            </a:ln>
          </p:spPr>
          <p:txBody>
            <a:bodyPr rtlCol="0" anchor="ctr"/>
            <a:lstStyle/>
            <a:p>
              <a:endParaRPr lang="en-ID"/>
            </a:p>
          </p:txBody>
        </p:sp>
        <p:sp>
          <p:nvSpPr>
            <p:cNvPr id="106" name="Freeform: Shape 105">
              <a:extLst>
                <a:ext uri="{FF2B5EF4-FFF2-40B4-BE49-F238E27FC236}">
                  <a16:creationId xmlns:a16="http://schemas.microsoft.com/office/drawing/2014/main" id="{B2AE2664-577F-8175-DEB7-27103782BB73}"/>
                </a:ext>
              </a:extLst>
            </p:cNvPr>
            <p:cNvSpPr/>
            <p:nvPr/>
          </p:nvSpPr>
          <p:spPr>
            <a:xfrm>
              <a:off x="7407950" y="2675527"/>
              <a:ext cx="51530" cy="58128"/>
            </a:xfrm>
            <a:custGeom>
              <a:avLst/>
              <a:gdLst>
                <a:gd name="connsiteX0" fmla="*/ 51530 w 51530"/>
                <a:gd name="connsiteY0" fmla="*/ 24026 h 58128"/>
                <a:gd name="connsiteX1" fmla="*/ 51530 w 51530"/>
                <a:gd name="connsiteY1" fmla="*/ 57268 h 58128"/>
                <a:gd name="connsiteX2" fmla="*/ 38957 w 51530"/>
                <a:gd name="connsiteY2" fmla="*/ 57268 h 58128"/>
                <a:gd name="connsiteX3" fmla="*/ 38957 w 51530"/>
                <a:gd name="connsiteY3" fmla="*/ 50410 h 58128"/>
                <a:gd name="connsiteX4" fmla="*/ 21146 w 51530"/>
                <a:gd name="connsiteY4" fmla="*/ 58030 h 58128"/>
                <a:gd name="connsiteX5" fmla="*/ 0 w 51530"/>
                <a:gd name="connsiteY5" fmla="*/ 41076 h 58128"/>
                <a:gd name="connsiteX6" fmla="*/ 23527 w 51530"/>
                <a:gd name="connsiteY6" fmla="*/ 24121 h 58128"/>
                <a:gd name="connsiteX7" fmla="*/ 38195 w 51530"/>
                <a:gd name="connsiteY7" fmla="*/ 24121 h 58128"/>
                <a:gd name="connsiteX8" fmla="*/ 38195 w 51530"/>
                <a:gd name="connsiteY8" fmla="*/ 23264 h 58128"/>
                <a:gd name="connsiteX9" fmla="*/ 24098 w 51530"/>
                <a:gd name="connsiteY9" fmla="*/ 10977 h 58128"/>
                <a:gd name="connsiteX10" fmla="*/ 6858 w 51530"/>
                <a:gd name="connsiteY10" fmla="*/ 16596 h 58128"/>
                <a:gd name="connsiteX11" fmla="*/ 1714 w 51530"/>
                <a:gd name="connsiteY11" fmla="*/ 7072 h 58128"/>
                <a:gd name="connsiteX12" fmla="*/ 25717 w 51530"/>
                <a:gd name="connsiteY12" fmla="*/ 23 h 58128"/>
                <a:gd name="connsiteX13" fmla="*/ 51530 w 51530"/>
                <a:gd name="connsiteY13" fmla="*/ 24026 h 58128"/>
                <a:gd name="connsiteX14" fmla="*/ 38195 w 51530"/>
                <a:gd name="connsiteY14" fmla="*/ 39552 h 58128"/>
                <a:gd name="connsiteX15" fmla="*/ 38195 w 51530"/>
                <a:gd name="connsiteY15" fmla="*/ 32980 h 58128"/>
                <a:gd name="connsiteX16" fmla="*/ 24098 w 51530"/>
                <a:gd name="connsiteY16" fmla="*/ 32980 h 58128"/>
                <a:gd name="connsiteX17" fmla="*/ 12668 w 51530"/>
                <a:gd name="connsiteY17" fmla="*/ 40504 h 58128"/>
                <a:gd name="connsiteX18" fmla="*/ 23527 w 51530"/>
                <a:gd name="connsiteY18" fmla="*/ 48410 h 58128"/>
                <a:gd name="connsiteX19" fmla="*/ 38195 w 51530"/>
                <a:gd name="connsiteY19" fmla="*/ 39552 h 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530" h="58128">
                  <a:moveTo>
                    <a:pt x="51530" y="24026"/>
                  </a:moveTo>
                  <a:lnTo>
                    <a:pt x="51530" y="57268"/>
                  </a:lnTo>
                  <a:lnTo>
                    <a:pt x="38957" y="57268"/>
                  </a:lnTo>
                  <a:lnTo>
                    <a:pt x="38957" y="50410"/>
                  </a:lnTo>
                  <a:cubicBezTo>
                    <a:pt x="34717" y="55833"/>
                    <a:pt x="27996" y="58708"/>
                    <a:pt x="21146" y="58030"/>
                  </a:cubicBezTo>
                  <a:cubicBezTo>
                    <a:pt x="8192" y="58030"/>
                    <a:pt x="0" y="50886"/>
                    <a:pt x="0" y="41076"/>
                  </a:cubicBezTo>
                  <a:cubicBezTo>
                    <a:pt x="0" y="31265"/>
                    <a:pt x="6382" y="24121"/>
                    <a:pt x="23527" y="24121"/>
                  </a:cubicBezTo>
                  <a:lnTo>
                    <a:pt x="38195" y="24121"/>
                  </a:lnTo>
                  <a:lnTo>
                    <a:pt x="38195" y="23264"/>
                  </a:lnTo>
                  <a:cubicBezTo>
                    <a:pt x="38195" y="15549"/>
                    <a:pt x="33528" y="10977"/>
                    <a:pt x="24098" y="10977"/>
                  </a:cubicBezTo>
                  <a:cubicBezTo>
                    <a:pt x="17894" y="10929"/>
                    <a:pt x="11842" y="12901"/>
                    <a:pt x="6858" y="16596"/>
                  </a:cubicBezTo>
                  <a:lnTo>
                    <a:pt x="1714" y="7072"/>
                  </a:lnTo>
                  <a:cubicBezTo>
                    <a:pt x="8750" y="2204"/>
                    <a:pt x="17167" y="-267"/>
                    <a:pt x="25717" y="23"/>
                  </a:cubicBezTo>
                  <a:cubicBezTo>
                    <a:pt x="42005" y="-72"/>
                    <a:pt x="51530" y="7643"/>
                    <a:pt x="51530" y="24026"/>
                  </a:cubicBezTo>
                  <a:close/>
                  <a:moveTo>
                    <a:pt x="38195" y="39552"/>
                  </a:moveTo>
                  <a:lnTo>
                    <a:pt x="38195" y="32980"/>
                  </a:lnTo>
                  <a:lnTo>
                    <a:pt x="24098" y="32980"/>
                  </a:lnTo>
                  <a:cubicBezTo>
                    <a:pt x="15145" y="32980"/>
                    <a:pt x="12668" y="36408"/>
                    <a:pt x="12668" y="40504"/>
                  </a:cubicBezTo>
                  <a:cubicBezTo>
                    <a:pt x="12668" y="44600"/>
                    <a:pt x="16669" y="48410"/>
                    <a:pt x="23527" y="48410"/>
                  </a:cubicBezTo>
                  <a:cubicBezTo>
                    <a:pt x="29826" y="48978"/>
                    <a:pt x="35766" y="45392"/>
                    <a:pt x="38195" y="39552"/>
                  </a:cubicBezTo>
                  <a:close/>
                </a:path>
              </a:pathLst>
            </a:custGeom>
            <a:solidFill>
              <a:srgbClr val="FFFFFF"/>
            </a:solidFill>
            <a:ln w="9525" cap="flat">
              <a:noFill/>
              <a:prstDash val="solid"/>
              <a:miter/>
            </a:ln>
          </p:spPr>
          <p:txBody>
            <a:bodyPr rtlCol="0" anchor="ctr"/>
            <a:lstStyle/>
            <a:p>
              <a:endParaRPr lang="en-ID"/>
            </a:p>
          </p:txBody>
        </p:sp>
        <p:sp>
          <p:nvSpPr>
            <p:cNvPr id="107" name="Freeform: Shape 106">
              <a:extLst>
                <a:ext uri="{FF2B5EF4-FFF2-40B4-BE49-F238E27FC236}">
                  <a16:creationId xmlns:a16="http://schemas.microsoft.com/office/drawing/2014/main" id="{D5BBBF5F-93AA-7FA5-57CE-0A2A086C938E}"/>
                </a:ext>
              </a:extLst>
            </p:cNvPr>
            <p:cNvSpPr/>
            <p:nvPr/>
          </p:nvSpPr>
          <p:spPr>
            <a:xfrm>
              <a:off x="7468815" y="2663548"/>
              <a:ext cx="41814" cy="70147"/>
            </a:xfrm>
            <a:custGeom>
              <a:avLst/>
              <a:gdLst>
                <a:gd name="connsiteX0" fmla="*/ 41815 w 41814"/>
                <a:gd name="connsiteY0" fmla="*/ 66199 h 70147"/>
                <a:gd name="connsiteX1" fmla="*/ 29051 w 41814"/>
                <a:gd name="connsiteY1" fmla="*/ 70009 h 70147"/>
                <a:gd name="connsiteX2" fmla="*/ 9574 w 41814"/>
                <a:gd name="connsiteY2" fmla="*/ 54900 h 70147"/>
                <a:gd name="connsiteX3" fmla="*/ 9525 w 41814"/>
                <a:gd name="connsiteY3" fmla="*/ 50959 h 70147"/>
                <a:gd name="connsiteX4" fmla="*/ 9525 w 41814"/>
                <a:gd name="connsiteY4" fmla="*/ 23717 h 70147"/>
                <a:gd name="connsiteX5" fmla="*/ 0 w 41814"/>
                <a:gd name="connsiteY5" fmla="*/ 23717 h 70147"/>
                <a:gd name="connsiteX6" fmla="*/ 0 w 41814"/>
                <a:gd name="connsiteY6" fmla="*/ 13049 h 70147"/>
                <a:gd name="connsiteX7" fmla="*/ 9525 w 41814"/>
                <a:gd name="connsiteY7" fmla="*/ 13049 h 70147"/>
                <a:gd name="connsiteX8" fmla="*/ 9525 w 41814"/>
                <a:gd name="connsiteY8" fmla="*/ 0 h 70147"/>
                <a:gd name="connsiteX9" fmla="*/ 22765 w 41814"/>
                <a:gd name="connsiteY9" fmla="*/ 0 h 70147"/>
                <a:gd name="connsiteX10" fmla="*/ 22765 w 41814"/>
                <a:gd name="connsiteY10" fmla="*/ 12954 h 70147"/>
                <a:gd name="connsiteX11" fmla="*/ 37909 w 41814"/>
                <a:gd name="connsiteY11" fmla="*/ 12954 h 70147"/>
                <a:gd name="connsiteX12" fmla="*/ 37909 w 41814"/>
                <a:gd name="connsiteY12" fmla="*/ 23622 h 70147"/>
                <a:gd name="connsiteX13" fmla="*/ 22765 w 41814"/>
                <a:gd name="connsiteY13" fmla="*/ 23622 h 70147"/>
                <a:gd name="connsiteX14" fmla="*/ 22765 w 41814"/>
                <a:gd name="connsiteY14" fmla="*/ 50578 h 70147"/>
                <a:gd name="connsiteX15" fmla="*/ 30575 w 41814"/>
                <a:gd name="connsiteY15" fmla="*/ 59055 h 70147"/>
                <a:gd name="connsiteX16" fmla="*/ 38100 w 41814"/>
                <a:gd name="connsiteY16" fmla="*/ 56769 h 7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814" h="70147">
                  <a:moveTo>
                    <a:pt x="41815" y="66199"/>
                  </a:moveTo>
                  <a:cubicBezTo>
                    <a:pt x="38091" y="68830"/>
                    <a:pt x="33608" y="70168"/>
                    <a:pt x="29051" y="70009"/>
                  </a:cubicBezTo>
                  <a:cubicBezTo>
                    <a:pt x="19500" y="71215"/>
                    <a:pt x="10780" y="64450"/>
                    <a:pt x="9574" y="54900"/>
                  </a:cubicBezTo>
                  <a:cubicBezTo>
                    <a:pt x="9409" y="53592"/>
                    <a:pt x="9392" y="52270"/>
                    <a:pt x="9525" y="50959"/>
                  </a:cubicBezTo>
                  <a:lnTo>
                    <a:pt x="9525" y="23717"/>
                  </a:lnTo>
                  <a:lnTo>
                    <a:pt x="0" y="23717"/>
                  </a:lnTo>
                  <a:lnTo>
                    <a:pt x="0" y="13049"/>
                  </a:lnTo>
                  <a:lnTo>
                    <a:pt x="9525" y="13049"/>
                  </a:lnTo>
                  <a:lnTo>
                    <a:pt x="9525" y="0"/>
                  </a:lnTo>
                  <a:lnTo>
                    <a:pt x="22765" y="0"/>
                  </a:lnTo>
                  <a:lnTo>
                    <a:pt x="22765" y="12954"/>
                  </a:lnTo>
                  <a:lnTo>
                    <a:pt x="37909" y="12954"/>
                  </a:lnTo>
                  <a:lnTo>
                    <a:pt x="37909" y="23622"/>
                  </a:lnTo>
                  <a:lnTo>
                    <a:pt x="22765" y="23622"/>
                  </a:lnTo>
                  <a:lnTo>
                    <a:pt x="22765" y="50578"/>
                  </a:lnTo>
                  <a:cubicBezTo>
                    <a:pt x="22765" y="56102"/>
                    <a:pt x="25527" y="59055"/>
                    <a:pt x="30575" y="59055"/>
                  </a:cubicBezTo>
                  <a:cubicBezTo>
                    <a:pt x="33262" y="59104"/>
                    <a:pt x="35895" y="58304"/>
                    <a:pt x="38100" y="56769"/>
                  </a:cubicBezTo>
                  <a:close/>
                </a:path>
              </a:pathLst>
            </a:custGeom>
            <a:solidFill>
              <a:srgbClr val="FFFFFF"/>
            </a:solidFill>
            <a:ln w="9525" cap="flat">
              <a:noFill/>
              <a:prstDash val="solid"/>
              <a:miter/>
            </a:ln>
          </p:spPr>
          <p:txBody>
            <a:bodyPr rtlCol="0" anchor="ctr"/>
            <a:lstStyle/>
            <a:p>
              <a:endParaRPr lang="en-ID"/>
            </a:p>
          </p:txBody>
        </p:sp>
        <p:sp>
          <p:nvSpPr>
            <p:cNvPr id="108" name="Freeform: Shape 107">
              <a:extLst>
                <a:ext uri="{FF2B5EF4-FFF2-40B4-BE49-F238E27FC236}">
                  <a16:creationId xmlns:a16="http://schemas.microsoft.com/office/drawing/2014/main" id="{1761E76D-D756-C059-173A-90B39EF16297}"/>
                </a:ext>
              </a:extLst>
            </p:cNvPr>
            <p:cNvSpPr/>
            <p:nvPr/>
          </p:nvSpPr>
          <p:spPr>
            <a:xfrm>
              <a:off x="7517488" y="2675529"/>
              <a:ext cx="51530" cy="58120"/>
            </a:xfrm>
            <a:custGeom>
              <a:avLst/>
              <a:gdLst>
                <a:gd name="connsiteX0" fmla="*/ 51530 w 51530"/>
                <a:gd name="connsiteY0" fmla="*/ 24024 h 58120"/>
                <a:gd name="connsiteX1" fmla="*/ 51530 w 51530"/>
                <a:gd name="connsiteY1" fmla="*/ 57266 h 58120"/>
                <a:gd name="connsiteX2" fmla="*/ 39053 w 51530"/>
                <a:gd name="connsiteY2" fmla="*/ 57266 h 58120"/>
                <a:gd name="connsiteX3" fmla="*/ 39053 w 51530"/>
                <a:gd name="connsiteY3" fmla="*/ 50408 h 58120"/>
                <a:gd name="connsiteX4" fmla="*/ 21146 w 51530"/>
                <a:gd name="connsiteY4" fmla="*/ 58028 h 58120"/>
                <a:gd name="connsiteX5" fmla="*/ 0 w 51530"/>
                <a:gd name="connsiteY5" fmla="*/ 41074 h 58120"/>
                <a:gd name="connsiteX6" fmla="*/ 23622 w 51530"/>
                <a:gd name="connsiteY6" fmla="*/ 24119 h 58120"/>
                <a:gd name="connsiteX7" fmla="*/ 38386 w 51530"/>
                <a:gd name="connsiteY7" fmla="*/ 24119 h 58120"/>
                <a:gd name="connsiteX8" fmla="*/ 38386 w 51530"/>
                <a:gd name="connsiteY8" fmla="*/ 23262 h 58120"/>
                <a:gd name="connsiteX9" fmla="*/ 24194 w 51530"/>
                <a:gd name="connsiteY9" fmla="*/ 10975 h 58120"/>
                <a:gd name="connsiteX10" fmla="*/ 7049 w 51530"/>
                <a:gd name="connsiteY10" fmla="*/ 16594 h 58120"/>
                <a:gd name="connsiteX11" fmla="*/ 1810 w 51530"/>
                <a:gd name="connsiteY11" fmla="*/ 7070 h 58120"/>
                <a:gd name="connsiteX12" fmla="*/ 25813 w 51530"/>
                <a:gd name="connsiteY12" fmla="*/ 21 h 58120"/>
                <a:gd name="connsiteX13" fmla="*/ 51530 w 51530"/>
                <a:gd name="connsiteY13" fmla="*/ 24024 h 58120"/>
                <a:gd name="connsiteX14" fmla="*/ 38386 w 51530"/>
                <a:gd name="connsiteY14" fmla="*/ 39550 h 58120"/>
                <a:gd name="connsiteX15" fmla="*/ 38386 w 51530"/>
                <a:gd name="connsiteY15" fmla="*/ 32978 h 58120"/>
                <a:gd name="connsiteX16" fmla="*/ 24670 w 51530"/>
                <a:gd name="connsiteY16" fmla="*/ 32978 h 58120"/>
                <a:gd name="connsiteX17" fmla="*/ 13145 w 51530"/>
                <a:gd name="connsiteY17" fmla="*/ 40502 h 58120"/>
                <a:gd name="connsiteX18" fmla="*/ 24003 w 51530"/>
                <a:gd name="connsiteY18" fmla="*/ 48408 h 58120"/>
                <a:gd name="connsiteX19" fmla="*/ 38386 w 51530"/>
                <a:gd name="connsiteY19" fmla="*/ 39550 h 58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530" h="58120">
                  <a:moveTo>
                    <a:pt x="51530" y="24024"/>
                  </a:moveTo>
                  <a:lnTo>
                    <a:pt x="51530" y="57266"/>
                  </a:lnTo>
                  <a:lnTo>
                    <a:pt x="39053" y="57266"/>
                  </a:lnTo>
                  <a:lnTo>
                    <a:pt x="39053" y="50408"/>
                  </a:lnTo>
                  <a:cubicBezTo>
                    <a:pt x="34760" y="55818"/>
                    <a:pt x="28020" y="58686"/>
                    <a:pt x="21146" y="58028"/>
                  </a:cubicBezTo>
                  <a:cubicBezTo>
                    <a:pt x="8191" y="58028"/>
                    <a:pt x="0" y="50884"/>
                    <a:pt x="0" y="41074"/>
                  </a:cubicBezTo>
                  <a:cubicBezTo>
                    <a:pt x="0" y="31263"/>
                    <a:pt x="6382" y="24119"/>
                    <a:pt x="23622" y="24119"/>
                  </a:cubicBezTo>
                  <a:lnTo>
                    <a:pt x="38386" y="24119"/>
                  </a:lnTo>
                  <a:lnTo>
                    <a:pt x="38386" y="23262"/>
                  </a:lnTo>
                  <a:cubicBezTo>
                    <a:pt x="38386" y="15547"/>
                    <a:pt x="33719" y="10975"/>
                    <a:pt x="24194" y="10975"/>
                  </a:cubicBezTo>
                  <a:cubicBezTo>
                    <a:pt x="18013" y="10891"/>
                    <a:pt x="11980" y="12868"/>
                    <a:pt x="7049" y="16594"/>
                  </a:cubicBezTo>
                  <a:lnTo>
                    <a:pt x="1810" y="7070"/>
                  </a:lnTo>
                  <a:cubicBezTo>
                    <a:pt x="8851" y="2214"/>
                    <a:pt x="17264" y="-256"/>
                    <a:pt x="25813" y="21"/>
                  </a:cubicBezTo>
                  <a:cubicBezTo>
                    <a:pt x="42101" y="-74"/>
                    <a:pt x="51530" y="7641"/>
                    <a:pt x="51530" y="24024"/>
                  </a:cubicBezTo>
                  <a:close/>
                  <a:moveTo>
                    <a:pt x="38386" y="39550"/>
                  </a:moveTo>
                  <a:lnTo>
                    <a:pt x="38386" y="32978"/>
                  </a:lnTo>
                  <a:lnTo>
                    <a:pt x="24670" y="32978"/>
                  </a:lnTo>
                  <a:cubicBezTo>
                    <a:pt x="15621" y="32978"/>
                    <a:pt x="13145" y="36406"/>
                    <a:pt x="13145" y="40502"/>
                  </a:cubicBezTo>
                  <a:cubicBezTo>
                    <a:pt x="13145" y="44598"/>
                    <a:pt x="17240" y="48408"/>
                    <a:pt x="24003" y="48408"/>
                  </a:cubicBezTo>
                  <a:cubicBezTo>
                    <a:pt x="30187" y="48789"/>
                    <a:pt x="35943" y="45244"/>
                    <a:pt x="38386" y="39550"/>
                  </a:cubicBezTo>
                  <a:close/>
                </a:path>
              </a:pathLst>
            </a:custGeom>
            <a:solidFill>
              <a:srgbClr val="FFFFFF"/>
            </a:solidFill>
            <a:ln w="9525" cap="flat">
              <a:noFill/>
              <a:prstDash val="solid"/>
              <a:miter/>
            </a:ln>
          </p:spPr>
          <p:txBody>
            <a:bodyPr rtlCol="0" anchor="ctr"/>
            <a:lstStyle/>
            <a:p>
              <a:endParaRPr lang="en-ID"/>
            </a:p>
          </p:txBody>
        </p:sp>
        <p:sp>
          <p:nvSpPr>
            <p:cNvPr id="109" name="Freeform: Shape 108">
              <a:extLst>
                <a:ext uri="{FF2B5EF4-FFF2-40B4-BE49-F238E27FC236}">
                  <a16:creationId xmlns:a16="http://schemas.microsoft.com/office/drawing/2014/main" id="{CDF7CCAA-118B-4E39-DC01-D25C5C4E76E8}"/>
                </a:ext>
              </a:extLst>
            </p:cNvPr>
            <p:cNvSpPr/>
            <p:nvPr/>
          </p:nvSpPr>
          <p:spPr>
            <a:xfrm>
              <a:off x="7164110" y="2533246"/>
              <a:ext cx="354711" cy="579215"/>
            </a:xfrm>
            <a:custGeom>
              <a:avLst/>
              <a:gdLst>
                <a:gd name="connsiteX0" fmla="*/ 354711 w 354711"/>
                <a:gd name="connsiteY0" fmla="*/ 0 h 579215"/>
                <a:gd name="connsiteX1" fmla="*/ 353854 w 354711"/>
                <a:gd name="connsiteY1" fmla="*/ 7049 h 579215"/>
                <a:gd name="connsiteX2" fmla="*/ 350330 w 354711"/>
                <a:gd name="connsiteY2" fmla="*/ 26956 h 579215"/>
                <a:gd name="connsiteX3" fmla="*/ 343757 w 354711"/>
                <a:gd name="connsiteY3" fmla="*/ 58388 h 579215"/>
                <a:gd name="connsiteX4" fmla="*/ 333089 w 354711"/>
                <a:gd name="connsiteY4" fmla="*/ 99441 h 579215"/>
                <a:gd name="connsiteX5" fmla="*/ 326041 w 354711"/>
                <a:gd name="connsiteY5" fmla="*/ 123158 h 579215"/>
                <a:gd name="connsiteX6" fmla="*/ 317373 w 354711"/>
                <a:gd name="connsiteY6" fmla="*/ 148590 h 579215"/>
                <a:gd name="connsiteX7" fmla="*/ 296132 w 354711"/>
                <a:gd name="connsiteY7" fmla="*/ 203740 h 579215"/>
                <a:gd name="connsiteX8" fmla="*/ 234220 w 354711"/>
                <a:gd name="connsiteY8" fmla="*/ 324136 h 579215"/>
                <a:gd name="connsiteX9" fmla="*/ 155162 w 354711"/>
                <a:gd name="connsiteY9" fmla="*/ 434150 h 579215"/>
                <a:gd name="connsiteX10" fmla="*/ 115633 w 354711"/>
                <a:gd name="connsiteY10" fmla="*/ 478250 h 579215"/>
                <a:gd name="connsiteX11" fmla="*/ 96583 w 354711"/>
                <a:gd name="connsiteY11" fmla="*/ 497300 h 579215"/>
                <a:gd name="connsiteX12" fmla="*/ 78677 w 354711"/>
                <a:gd name="connsiteY12" fmla="*/ 514255 h 579215"/>
                <a:gd name="connsiteX13" fmla="*/ 46958 w 354711"/>
                <a:gd name="connsiteY13" fmla="*/ 542830 h 579215"/>
                <a:gd name="connsiteX14" fmla="*/ 22003 w 354711"/>
                <a:gd name="connsiteY14" fmla="*/ 563023 h 579215"/>
                <a:gd name="connsiteX15" fmla="*/ 5810 w 354711"/>
                <a:gd name="connsiteY15" fmla="*/ 575215 h 579215"/>
                <a:gd name="connsiteX16" fmla="*/ 0 w 354711"/>
                <a:gd name="connsiteY16" fmla="*/ 579215 h 579215"/>
                <a:gd name="connsiteX17" fmla="*/ 5239 w 354711"/>
                <a:gd name="connsiteY17" fmla="*/ 574453 h 579215"/>
                <a:gd name="connsiteX18" fmla="*/ 20765 w 354711"/>
                <a:gd name="connsiteY18" fmla="*/ 561594 h 579215"/>
                <a:gd name="connsiteX19" fmla="*/ 45149 w 354711"/>
                <a:gd name="connsiteY19" fmla="*/ 540734 h 579215"/>
                <a:gd name="connsiteX20" fmla="*/ 76295 w 354711"/>
                <a:gd name="connsiteY20" fmla="*/ 512159 h 579215"/>
                <a:gd name="connsiteX21" fmla="*/ 93917 w 354711"/>
                <a:gd name="connsiteY21" fmla="*/ 494919 h 579215"/>
                <a:gd name="connsiteX22" fmla="*/ 112300 w 354711"/>
                <a:gd name="connsiteY22" fmla="*/ 475869 h 579215"/>
                <a:gd name="connsiteX23" fmla="*/ 151257 w 354711"/>
                <a:gd name="connsiteY23" fmla="*/ 431768 h 579215"/>
                <a:gd name="connsiteX24" fmla="*/ 291560 w 354711"/>
                <a:gd name="connsiteY24" fmla="*/ 202406 h 579215"/>
                <a:gd name="connsiteX25" fmla="*/ 313182 w 354711"/>
                <a:gd name="connsiteY25" fmla="*/ 147638 h 579215"/>
                <a:gd name="connsiteX26" fmla="*/ 322040 w 354711"/>
                <a:gd name="connsiteY26" fmla="*/ 122492 h 579215"/>
                <a:gd name="connsiteX27" fmla="*/ 329279 w 354711"/>
                <a:gd name="connsiteY27" fmla="*/ 98965 h 579215"/>
                <a:gd name="connsiteX28" fmla="*/ 340614 w 354711"/>
                <a:gd name="connsiteY28" fmla="*/ 58198 h 579215"/>
                <a:gd name="connsiteX29" fmla="*/ 348044 w 354711"/>
                <a:gd name="connsiteY29" fmla="*/ 27051 h 579215"/>
                <a:gd name="connsiteX30" fmla="*/ 352520 w 354711"/>
                <a:gd name="connsiteY30" fmla="*/ 7334 h 579215"/>
                <a:gd name="connsiteX31" fmla="*/ 354711 w 354711"/>
                <a:gd name="connsiteY31" fmla="*/ 0 h 57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54711" h="579215">
                  <a:moveTo>
                    <a:pt x="354711" y="0"/>
                  </a:moveTo>
                  <a:cubicBezTo>
                    <a:pt x="354684" y="2374"/>
                    <a:pt x="354396" y="4737"/>
                    <a:pt x="353854" y="7049"/>
                  </a:cubicBezTo>
                  <a:cubicBezTo>
                    <a:pt x="352996" y="12097"/>
                    <a:pt x="351854" y="18669"/>
                    <a:pt x="350330" y="26956"/>
                  </a:cubicBezTo>
                  <a:cubicBezTo>
                    <a:pt x="348805" y="35242"/>
                    <a:pt x="346805" y="46006"/>
                    <a:pt x="343757" y="58388"/>
                  </a:cubicBezTo>
                  <a:cubicBezTo>
                    <a:pt x="340709" y="70771"/>
                    <a:pt x="337756" y="84487"/>
                    <a:pt x="333089" y="99441"/>
                  </a:cubicBezTo>
                  <a:cubicBezTo>
                    <a:pt x="330803" y="107061"/>
                    <a:pt x="328517" y="114967"/>
                    <a:pt x="326041" y="123158"/>
                  </a:cubicBezTo>
                  <a:cubicBezTo>
                    <a:pt x="323564" y="131350"/>
                    <a:pt x="320421" y="139827"/>
                    <a:pt x="317373" y="148590"/>
                  </a:cubicBezTo>
                  <a:cubicBezTo>
                    <a:pt x="311658" y="166211"/>
                    <a:pt x="303943" y="184404"/>
                    <a:pt x="296132" y="203740"/>
                  </a:cubicBezTo>
                  <a:cubicBezTo>
                    <a:pt x="278198" y="245205"/>
                    <a:pt x="257514" y="285426"/>
                    <a:pt x="234220" y="324136"/>
                  </a:cubicBezTo>
                  <a:cubicBezTo>
                    <a:pt x="210376" y="362546"/>
                    <a:pt x="183964" y="399302"/>
                    <a:pt x="155162" y="434150"/>
                  </a:cubicBezTo>
                  <a:cubicBezTo>
                    <a:pt x="141446" y="449866"/>
                    <a:pt x="128683" y="465106"/>
                    <a:pt x="115633" y="478250"/>
                  </a:cubicBezTo>
                  <a:cubicBezTo>
                    <a:pt x="109157" y="484823"/>
                    <a:pt x="103156" y="491490"/>
                    <a:pt x="96583" y="497300"/>
                  </a:cubicBezTo>
                  <a:lnTo>
                    <a:pt x="78677" y="514255"/>
                  </a:lnTo>
                  <a:cubicBezTo>
                    <a:pt x="67437" y="525304"/>
                    <a:pt x="56388" y="534257"/>
                    <a:pt x="46958" y="542830"/>
                  </a:cubicBezTo>
                  <a:cubicBezTo>
                    <a:pt x="37529" y="551402"/>
                    <a:pt x="29051" y="557784"/>
                    <a:pt x="22003" y="563023"/>
                  </a:cubicBezTo>
                  <a:cubicBezTo>
                    <a:pt x="14954" y="568262"/>
                    <a:pt x="9906" y="572548"/>
                    <a:pt x="5810" y="575215"/>
                  </a:cubicBezTo>
                  <a:cubicBezTo>
                    <a:pt x="4021" y="576751"/>
                    <a:pt x="2074" y="578092"/>
                    <a:pt x="0" y="579215"/>
                  </a:cubicBezTo>
                  <a:cubicBezTo>
                    <a:pt x="1633" y="577507"/>
                    <a:pt x="3383" y="575916"/>
                    <a:pt x="5239" y="574453"/>
                  </a:cubicBezTo>
                  <a:lnTo>
                    <a:pt x="20765" y="561594"/>
                  </a:lnTo>
                  <a:cubicBezTo>
                    <a:pt x="27623" y="556070"/>
                    <a:pt x="35909" y="549212"/>
                    <a:pt x="45149" y="540734"/>
                  </a:cubicBezTo>
                  <a:cubicBezTo>
                    <a:pt x="54388" y="532257"/>
                    <a:pt x="65246" y="523304"/>
                    <a:pt x="76295" y="512159"/>
                  </a:cubicBezTo>
                  <a:lnTo>
                    <a:pt x="93917" y="494919"/>
                  </a:lnTo>
                  <a:cubicBezTo>
                    <a:pt x="100013" y="488918"/>
                    <a:pt x="105918" y="482251"/>
                    <a:pt x="112300" y="475869"/>
                  </a:cubicBezTo>
                  <a:cubicBezTo>
                    <a:pt x="125158" y="462629"/>
                    <a:pt x="137732" y="447294"/>
                    <a:pt x="151257" y="431768"/>
                  </a:cubicBezTo>
                  <a:cubicBezTo>
                    <a:pt x="208635" y="362333"/>
                    <a:pt x="255873" y="285110"/>
                    <a:pt x="291560" y="202406"/>
                  </a:cubicBezTo>
                  <a:cubicBezTo>
                    <a:pt x="299466" y="183356"/>
                    <a:pt x="307277" y="165163"/>
                    <a:pt x="313182" y="147638"/>
                  </a:cubicBezTo>
                  <a:cubicBezTo>
                    <a:pt x="316230" y="138970"/>
                    <a:pt x="319469" y="130683"/>
                    <a:pt x="322040" y="122492"/>
                  </a:cubicBezTo>
                  <a:cubicBezTo>
                    <a:pt x="324612" y="114300"/>
                    <a:pt x="326993" y="106490"/>
                    <a:pt x="329279" y="98965"/>
                  </a:cubicBezTo>
                  <a:cubicBezTo>
                    <a:pt x="334232" y="84106"/>
                    <a:pt x="337376" y="70390"/>
                    <a:pt x="340614" y="58198"/>
                  </a:cubicBezTo>
                  <a:cubicBezTo>
                    <a:pt x="343853" y="46006"/>
                    <a:pt x="346329" y="35719"/>
                    <a:pt x="348044" y="27051"/>
                  </a:cubicBezTo>
                  <a:cubicBezTo>
                    <a:pt x="349758" y="18383"/>
                    <a:pt x="351377" y="12287"/>
                    <a:pt x="352520" y="7334"/>
                  </a:cubicBezTo>
                  <a:cubicBezTo>
                    <a:pt x="353089" y="4844"/>
                    <a:pt x="353821" y="2394"/>
                    <a:pt x="354711" y="0"/>
                  </a:cubicBezTo>
                  <a:close/>
                </a:path>
              </a:pathLst>
            </a:custGeom>
            <a:solidFill>
              <a:srgbClr val="263238"/>
            </a:solidFill>
            <a:ln w="9525" cap="flat">
              <a:noFill/>
              <a:prstDash val="solid"/>
              <a:miter/>
            </a:ln>
          </p:spPr>
          <p:txBody>
            <a:bodyPr rtlCol="0" anchor="ctr"/>
            <a:lstStyle/>
            <a:p>
              <a:endParaRPr lang="en-ID"/>
            </a:p>
          </p:txBody>
        </p:sp>
      </p:grpSp>
      <p:sp>
        <p:nvSpPr>
          <p:cNvPr id="122" name="Freeform: Shape 121">
            <a:extLst>
              <a:ext uri="{FF2B5EF4-FFF2-40B4-BE49-F238E27FC236}">
                <a16:creationId xmlns:a16="http://schemas.microsoft.com/office/drawing/2014/main" id="{1930D3B8-EEFE-B122-B686-BC0E1018D34D}"/>
              </a:ext>
            </a:extLst>
          </p:cNvPr>
          <p:cNvSpPr/>
          <p:nvPr/>
        </p:nvSpPr>
        <p:spPr>
          <a:xfrm>
            <a:off x="8962889" y="4118435"/>
            <a:ext cx="325011" cy="339582"/>
          </a:xfrm>
          <a:custGeom>
            <a:avLst/>
            <a:gdLst>
              <a:gd name="connsiteX0" fmla="*/ 325002 w 325011"/>
              <a:gd name="connsiteY0" fmla="*/ 7 h 339582"/>
              <a:gd name="connsiteX1" fmla="*/ 164316 w 325011"/>
              <a:gd name="connsiteY1" fmla="*/ 171457 h 339582"/>
              <a:gd name="connsiteX2" fmla="*/ 9 w 325011"/>
              <a:gd name="connsiteY2" fmla="*/ 339573 h 339582"/>
              <a:gd name="connsiteX3" fmla="*/ 160696 w 325011"/>
              <a:gd name="connsiteY3" fmla="*/ 168123 h 339582"/>
              <a:gd name="connsiteX4" fmla="*/ 325002 w 325011"/>
              <a:gd name="connsiteY4" fmla="*/ 7 h 339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011" h="339582">
                <a:moveTo>
                  <a:pt x="325002" y="7"/>
                </a:moveTo>
                <a:cubicBezTo>
                  <a:pt x="325955" y="960"/>
                  <a:pt x="254041" y="77731"/>
                  <a:pt x="164316" y="171457"/>
                </a:cubicBezTo>
                <a:cubicBezTo>
                  <a:pt x="74590" y="265183"/>
                  <a:pt x="962" y="340526"/>
                  <a:pt x="9" y="339573"/>
                </a:cubicBezTo>
                <a:cubicBezTo>
                  <a:pt x="-943" y="338621"/>
                  <a:pt x="70971" y="261849"/>
                  <a:pt x="160696" y="168123"/>
                </a:cubicBezTo>
                <a:cubicBezTo>
                  <a:pt x="250422" y="74397"/>
                  <a:pt x="324050" y="-850"/>
                  <a:pt x="325002" y="7"/>
                </a:cubicBezTo>
                <a:close/>
              </a:path>
            </a:pathLst>
          </a:custGeom>
          <a:solidFill>
            <a:srgbClr val="263238"/>
          </a:solidFill>
          <a:ln w="9525" cap="flat">
            <a:solidFill>
              <a:srgbClr val="D57C7C"/>
            </a:solidFill>
            <a:prstDash val="solid"/>
            <a:miter/>
          </a:ln>
        </p:spPr>
        <p:txBody>
          <a:bodyPr rtlCol="0" anchor="ctr"/>
          <a:lstStyle/>
          <a:p>
            <a:endParaRPr lang="en-ID"/>
          </a:p>
        </p:txBody>
      </p:sp>
      <p:sp>
        <p:nvSpPr>
          <p:cNvPr id="130" name="Freeform: Shape 129">
            <a:extLst>
              <a:ext uri="{FF2B5EF4-FFF2-40B4-BE49-F238E27FC236}">
                <a16:creationId xmlns:a16="http://schemas.microsoft.com/office/drawing/2014/main" id="{0D3D98A9-4D4B-9A5F-C94F-38B84BEA4A27}"/>
              </a:ext>
            </a:extLst>
          </p:cNvPr>
          <p:cNvSpPr/>
          <p:nvPr/>
        </p:nvSpPr>
        <p:spPr>
          <a:xfrm>
            <a:off x="8656956" y="3592332"/>
            <a:ext cx="201930" cy="5283"/>
          </a:xfrm>
          <a:custGeom>
            <a:avLst/>
            <a:gdLst>
              <a:gd name="connsiteX0" fmla="*/ 201930 w 201930"/>
              <a:gd name="connsiteY0" fmla="*/ 2807 h 5283"/>
              <a:gd name="connsiteX1" fmla="*/ 100965 w 201930"/>
              <a:gd name="connsiteY1" fmla="*/ 5283 h 5283"/>
              <a:gd name="connsiteX2" fmla="*/ 0 w 201930"/>
              <a:gd name="connsiteY2" fmla="*/ 2807 h 5283"/>
              <a:gd name="connsiteX3" fmla="*/ 100965 w 201930"/>
              <a:gd name="connsiteY3" fmla="*/ 330 h 5283"/>
              <a:gd name="connsiteX4" fmla="*/ 201930 w 201930"/>
              <a:gd name="connsiteY4" fmla="*/ 2807 h 52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30" h="5283">
                <a:moveTo>
                  <a:pt x="201930" y="2807"/>
                </a:moveTo>
                <a:cubicBezTo>
                  <a:pt x="201930" y="4140"/>
                  <a:pt x="156782" y="5283"/>
                  <a:pt x="100965" y="5283"/>
                </a:cubicBezTo>
                <a:cubicBezTo>
                  <a:pt x="45148" y="5283"/>
                  <a:pt x="0" y="4140"/>
                  <a:pt x="0" y="2807"/>
                </a:cubicBezTo>
                <a:cubicBezTo>
                  <a:pt x="33593" y="297"/>
                  <a:pt x="67290" y="-529"/>
                  <a:pt x="100965" y="330"/>
                </a:cubicBezTo>
                <a:cubicBezTo>
                  <a:pt x="134640" y="-532"/>
                  <a:pt x="168338" y="295"/>
                  <a:pt x="201930" y="2807"/>
                </a:cubicBezTo>
                <a:close/>
              </a:path>
            </a:pathLst>
          </a:custGeom>
          <a:solidFill>
            <a:srgbClr val="263238"/>
          </a:solidFill>
          <a:ln w="9525" cap="flat">
            <a:solidFill>
              <a:srgbClr val="D57C7C"/>
            </a:solidFill>
            <a:prstDash val="solid"/>
            <a:miter/>
          </a:ln>
        </p:spPr>
        <p:txBody>
          <a:bodyPr rtlCol="0" anchor="ctr"/>
          <a:lstStyle/>
          <a:p>
            <a:endParaRPr lang="en-ID"/>
          </a:p>
        </p:txBody>
      </p:sp>
      <p:sp>
        <p:nvSpPr>
          <p:cNvPr id="139" name="Freeform: Shape 138">
            <a:extLst>
              <a:ext uri="{FF2B5EF4-FFF2-40B4-BE49-F238E27FC236}">
                <a16:creationId xmlns:a16="http://schemas.microsoft.com/office/drawing/2014/main" id="{82022041-5BE6-395C-AE20-BB6F05F81157}"/>
              </a:ext>
            </a:extLst>
          </p:cNvPr>
          <p:cNvSpPr/>
          <p:nvPr/>
        </p:nvSpPr>
        <p:spPr>
          <a:xfrm>
            <a:off x="8949653" y="2636810"/>
            <a:ext cx="348626" cy="234447"/>
          </a:xfrm>
          <a:custGeom>
            <a:avLst/>
            <a:gdLst>
              <a:gd name="connsiteX0" fmla="*/ 348621 w 348626"/>
              <a:gd name="connsiteY0" fmla="*/ 234429 h 234447"/>
              <a:gd name="connsiteX1" fmla="*/ 172980 w 348626"/>
              <a:gd name="connsiteY1" fmla="*/ 119272 h 234447"/>
              <a:gd name="connsiteX2" fmla="*/ 6 w 348626"/>
              <a:gd name="connsiteY2" fmla="*/ 19 h 234447"/>
              <a:gd name="connsiteX3" fmla="*/ 175742 w 348626"/>
              <a:gd name="connsiteY3" fmla="*/ 115176 h 234447"/>
              <a:gd name="connsiteX4" fmla="*/ 348621 w 348626"/>
              <a:gd name="connsiteY4" fmla="*/ 234429 h 23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26" h="234447">
                <a:moveTo>
                  <a:pt x="348621" y="234429"/>
                </a:moveTo>
                <a:cubicBezTo>
                  <a:pt x="347859" y="235572"/>
                  <a:pt x="269182" y="184042"/>
                  <a:pt x="172980" y="119272"/>
                </a:cubicBezTo>
                <a:cubicBezTo>
                  <a:pt x="76777" y="54502"/>
                  <a:pt x="-756" y="1162"/>
                  <a:pt x="6" y="19"/>
                </a:cubicBezTo>
                <a:cubicBezTo>
                  <a:pt x="768" y="-1124"/>
                  <a:pt x="79444" y="50406"/>
                  <a:pt x="175742" y="115176"/>
                </a:cubicBezTo>
                <a:cubicBezTo>
                  <a:pt x="272040" y="179946"/>
                  <a:pt x="349383" y="233286"/>
                  <a:pt x="348621" y="234429"/>
                </a:cubicBezTo>
                <a:close/>
              </a:path>
            </a:pathLst>
          </a:custGeom>
          <a:solidFill>
            <a:srgbClr val="263238"/>
          </a:solidFill>
          <a:ln w="9525" cap="flat">
            <a:solidFill>
              <a:srgbClr val="D57C7C"/>
            </a:solidFill>
            <a:prstDash val="solid"/>
            <a:miter/>
          </a:ln>
        </p:spPr>
        <p:txBody>
          <a:bodyPr rtlCol="0" anchor="ctr"/>
          <a:lstStyle/>
          <a:p>
            <a:endParaRPr lang="en-ID"/>
          </a:p>
        </p:txBody>
      </p:sp>
      <p:sp>
        <p:nvSpPr>
          <p:cNvPr id="169" name="2">
            <a:extLst>
              <a:ext uri="{FF2B5EF4-FFF2-40B4-BE49-F238E27FC236}">
                <a16:creationId xmlns:a16="http://schemas.microsoft.com/office/drawing/2014/main" id="{51BB512B-0107-1F02-C53F-E0ED20E24D71}"/>
              </a:ext>
            </a:extLst>
          </p:cNvPr>
          <p:cNvSpPr/>
          <p:nvPr/>
        </p:nvSpPr>
        <p:spPr>
          <a:xfrm>
            <a:off x="8052561" y="3360224"/>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2</a:t>
            </a:r>
            <a:endParaRPr lang="en-ID" sz="1400" dirty="0">
              <a:latin typeface="Century Gothic" panose="020B0502020202020204" pitchFamily="34" charset="0"/>
            </a:endParaRPr>
          </a:p>
        </p:txBody>
      </p:sp>
      <p:sp>
        <p:nvSpPr>
          <p:cNvPr id="170" name="1">
            <a:extLst>
              <a:ext uri="{FF2B5EF4-FFF2-40B4-BE49-F238E27FC236}">
                <a16:creationId xmlns:a16="http://schemas.microsoft.com/office/drawing/2014/main" id="{4916E943-5B75-7C1B-9012-8AEB9C23B4DE}"/>
              </a:ext>
            </a:extLst>
          </p:cNvPr>
          <p:cNvSpPr/>
          <p:nvPr/>
        </p:nvSpPr>
        <p:spPr>
          <a:xfrm>
            <a:off x="8356896" y="2289157"/>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1</a:t>
            </a:r>
            <a:endParaRPr lang="en-ID" sz="1400" dirty="0">
              <a:latin typeface="Century Gothic" panose="020B0502020202020204" pitchFamily="34" charset="0"/>
            </a:endParaRPr>
          </a:p>
        </p:txBody>
      </p:sp>
      <p:sp>
        <p:nvSpPr>
          <p:cNvPr id="171" name="3">
            <a:extLst>
              <a:ext uri="{FF2B5EF4-FFF2-40B4-BE49-F238E27FC236}">
                <a16:creationId xmlns:a16="http://schemas.microsoft.com/office/drawing/2014/main" id="{824829B6-EEE9-D15A-9391-D92DF6A99F6E}"/>
              </a:ext>
            </a:extLst>
          </p:cNvPr>
          <p:cNvSpPr/>
          <p:nvPr/>
        </p:nvSpPr>
        <p:spPr>
          <a:xfrm>
            <a:off x="8422889" y="4451360"/>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3</a:t>
            </a:r>
            <a:endParaRPr lang="en-ID" sz="1400" dirty="0">
              <a:latin typeface="Century Gothic" panose="020B0502020202020204" pitchFamily="34" charset="0"/>
            </a:endParaRPr>
          </a:p>
        </p:txBody>
      </p:sp>
      <p:sp>
        <p:nvSpPr>
          <p:cNvPr id="172" name="TextBox 171">
            <a:extLst>
              <a:ext uri="{FF2B5EF4-FFF2-40B4-BE49-F238E27FC236}">
                <a16:creationId xmlns:a16="http://schemas.microsoft.com/office/drawing/2014/main" id="{8757D569-D5C4-7C91-A2F3-1350F5520364}"/>
              </a:ext>
            </a:extLst>
          </p:cNvPr>
          <p:cNvSpPr txBox="1"/>
          <p:nvPr/>
        </p:nvSpPr>
        <p:spPr>
          <a:xfrm>
            <a:off x="2660673" y="3161566"/>
            <a:ext cx="5324748"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2. AI Personalization:</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Scope:</a:t>
            </a:r>
            <a:r>
              <a:rPr lang="en-US" sz="1400" dirty="0">
                <a:solidFill>
                  <a:schemeClr val="bg1"/>
                </a:solidFill>
                <a:latin typeface="BigNoodleTitling" panose="02000708030402040100"/>
              </a:rPr>
              <a:t> Introducing advanced AI personalization to tailor responses based on user preferences and behavior.</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Benefit:</a:t>
            </a:r>
            <a:r>
              <a:rPr lang="en-US" sz="1400" dirty="0">
                <a:solidFill>
                  <a:schemeClr val="bg1"/>
                </a:solidFill>
                <a:latin typeface="BigNoodleTitling" panose="02000708030402040100"/>
              </a:rPr>
              <a:t> Enhances user experience by providing more personalized and relevant interactions, creating a more engaging and customized chat bot experience.</a:t>
            </a:r>
          </a:p>
          <a:p>
            <a:pPr marL="285750" indent="-285750" algn="just">
              <a:buFont typeface="Wingdings" panose="05000000000000000000" pitchFamily="2" charset="2"/>
              <a:buChar char="ü"/>
            </a:pPr>
            <a:endParaRPr lang="en-ID" sz="1400" dirty="0">
              <a:solidFill>
                <a:schemeClr val="bg1"/>
              </a:solidFill>
              <a:latin typeface="BigNoodleTitling" panose="02000708030402040100"/>
            </a:endParaRPr>
          </a:p>
        </p:txBody>
      </p:sp>
      <p:sp>
        <p:nvSpPr>
          <p:cNvPr id="173" name="TextBox 172">
            <a:extLst>
              <a:ext uri="{FF2B5EF4-FFF2-40B4-BE49-F238E27FC236}">
                <a16:creationId xmlns:a16="http://schemas.microsoft.com/office/drawing/2014/main" id="{D1AC3714-A40B-5BF5-339A-CE895FF86145}"/>
              </a:ext>
            </a:extLst>
          </p:cNvPr>
          <p:cNvSpPr txBox="1"/>
          <p:nvPr/>
        </p:nvSpPr>
        <p:spPr>
          <a:xfrm>
            <a:off x="2229853" y="4834841"/>
            <a:ext cx="6150318"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3. Integration with Smart Ecosystems:</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Scope:</a:t>
            </a:r>
            <a:r>
              <a:rPr lang="en-US" sz="1400" dirty="0">
                <a:solidFill>
                  <a:schemeClr val="bg1"/>
                </a:solidFill>
                <a:latin typeface="BigNoodleTitling" panose="02000708030402040100"/>
              </a:rPr>
              <a:t> Extending integration with emerging technologies, smart home devices, and Internet of Things (IoT) ecosystems.</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Benefit:</a:t>
            </a:r>
            <a:r>
              <a:rPr lang="en-US" sz="1400" dirty="0">
                <a:solidFill>
                  <a:schemeClr val="bg1"/>
                </a:solidFill>
                <a:latin typeface="BigNoodleTitling" panose="02000708030402040100"/>
              </a:rPr>
              <a:t> Enables users to control and access a wider array of smart devices seamlessly through FusionEcho Chat, positioning it as a central hub in the user's smart environment.</a:t>
            </a:r>
          </a:p>
          <a:p>
            <a:pPr marL="285750" indent="-285750" algn="just">
              <a:buFont typeface="Wingdings" panose="05000000000000000000" pitchFamily="2" charset="2"/>
              <a:buChar char="ü"/>
            </a:pPr>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1822271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0"/>
                                        </p:tgtEl>
                                        <p:attrNameLst>
                                          <p:attrName>style.visibility</p:attrName>
                                        </p:attrNameLst>
                                      </p:cBhvr>
                                      <p:to>
                                        <p:strVal val="visible"/>
                                      </p:to>
                                    </p:set>
                                    <p:animEffect transition="in" filter="fade">
                                      <p:cBhvr>
                                        <p:cTn id="11" dur="500"/>
                                        <p:tgtEl>
                                          <p:spTgt spid="17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69"/>
                                        </p:tgtEl>
                                        <p:attrNameLst>
                                          <p:attrName>style.visibility</p:attrName>
                                        </p:attrNameLst>
                                      </p:cBhvr>
                                      <p:to>
                                        <p:strVal val="visible"/>
                                      </p:to>
                                    </p:set>
                                    <p:animEffect transition="in" filter="fade">
                                      <p:cBhvr>
                                        <p:cTn id="14" dur="500"/>
                                        <p:tgtEl>
                                          <p:spTgt spid="16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71"/>
                                        </p:tgtEl>
                                        <p:attrNameLst>
                                          <p:attrName>style.visibility</p:attrName>
                                        </p:attrNameLst>
                                      </p:cBhvr>
                                      <p:to>
                                        <p:strVal val="visible"/>
                                      </p:to>
                                    </p:set>
                                    <p:animEffect transition="in" filter="fade">
                                      <p:cBhvr>
                                        <p:cTn id="17"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170"/>
                    </p:tgtEl>
                  </p:cond>
                </p:stCondLst>
                <p:endSync evt="end" delay="0">
                  <p:rtn val="all"/>
                </p:endSync>
                <p:childTnLst>
                  <p:par>
                    <p:cTn id="19" fill="hold">
                      <p:stCondLst>
                        <p:cond delay="0"/>
                      </p:stCondLst>
                      <p:childTnLst>
                        <p:par>
                          <p:cTn id="20" fill="hold">
                            <p:stCondLst>
                              <p:cond delay="0"/>
                            </p:stCondLst>
                            <p:childTnLst>
                              <p:par>
                                <p:cTn id="21" presetID="6" presetClass="emph" presetSubtype="0" autoRev="1" fill="hold" grpId="1" nodeType="clickEffect">
                                  <p:stCondLst>
                                    <p:cond delay="0"/>
                                  </p:stCondLst>
                                  <p:childTnLst>
                                    <p:animScale>
                                      <p:cBhvr>
                                        <p:cTn id="22" dur="100" fill="hold"/>
                                        <p:tgtEl>
                                          <p:spTgt spid="170"/>
                                        </p:tgtEl>
                                      </p:cBhvr>
                                      <p:by x="80000" y="80000"/>
                                    </p:animScale>
                                  </p:childTnLst>
                                </p:cTn>
                              </p:par>
                            </p:childTnLst>
                          </p:cTn>
                        </p:par>
                        <p:par>
                          <p:cTn id="23" fill="hold">
                            <p:stCondLst>
                              <p:cond delay="200"/>
                            </p:stCondLst>
                            <p:childTnLst>
                              <p:par>
                                <p:cTn id="24" presetID="10" presetClass="entr" presetSubtype="0"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childTnLst>
                          </p:cTn>
                        </p:par>
                      </p:childTnLst>
                    </p:cTn>
                  </p:par>
                </p:childTnLst>
              </p:cTn>
              <p:nextCondLst>
                <p:cond evt="onClick" delay="0">
                  <p:tgtEl>
                    <p:spTgt spid="170"/>
                  </p:tgtEl>
                </p:cond>
              </p:nextCondLst>
            </p:seq>
            <p:seq concurrent="1" nextAc="seek">
              <p:cTn id="27" restart="whenNotActive" fill="hold" evtFilter="cancelBubble" nodeType="interactiveSeq">
                <p:stCondLst>
                  <p:cond evt="onClick" delay="0">
                    <p:tgtEl>
                      <p:spTgt spid="169"/>
                    </p:tgtEl>
                  </p:cond>
                </p:stCondLst>
                <p:endSync evt="end" delay="0">
                  <p:rtn val="all"/>
                </p:endSync>
                <p:childTnLst>
                  <p:par>
                    <p:cTn id="28" fill="hold">
                      <p:stCondLst>
                        <p:cond delay="0"/>
                      </p:stCondLst>
                      <p:childTnLst>
                        <p:par>
                          <p:cTn id="29" fill="hold">
                            <p:stCondLst>
                              <p:cond delay="0"/>
                            </p:stCondLst>
                            <p:childTnLst>
                              <p:par>
                                <p:cTn id="30" presetID="6" presetClass="emph" presetSubtype="0" autoRev="1" fill="hold" grpId="1" nodeType="clickEffect">
                                  <p:stCondLst>
                                    <p:cond delay="0"/>
                                  </p:stCondLst>
                                  <p:childTnLst>
                                    <p:animScale>
                                      <p:cBhvr>
                                        <p:cTn id="31" dur="100" fill="hold"/>
                                        <p:tgtEl>
                                          <p:spTgt spid="169"/>
                                        </p:tgtEl>
                                      </p:cBhvr>
                                      <p:by x="80000" y="80000"/>
                                    </p:animScale>
                                  </p:childTnLst>
                                </p:cTn>
                              </p:par>
                            </p:childTnLst>
                          </p:cTn>
                        </p:par>
                        <p:par>
                          <p:cTn id="32" fill="hold">
                            <p:stCondLst>
                              <p:cond delay="200"/>
                            </p:stCondLst>
                            <p:childTnLst>
                              <p:par>
                                <p:cTn id="33" presetID="10" presetClass="entr" presetSubtype="0" fill="hold" grpId="0" nodeType="afterEffect">
                                  <p:stCondLst>
                                    <p:cond delay="0"/>
                                  </p:stCondLst>
                                  <p:childTnLst>
                                    <p:set>
                                      <p:cBhvr>
                                        <p:cTn id="34" dur="1" fill="hold">
                                          <p:stCondLst>
                                            <p:cond delay="0"/>
                                          </p:stCondLst>
                                        </p:cTn>
                                        <p:tgtEl>
                                          <p:spTgt spid="172"/>
                                        </p:tgtEl>
                                        <p:attrNameLst>
                                          <p:attrName>style.visibility</p:attrName>
                                        </p:attrNameLst>
                                      </p:cBhvr>
                                      <p:to>
                                        <p:strVal val="visible"/>
                                      </p:to>
                                    </p:set>
                                    <p:animEffect transition="in" filter="fade">
                                      <p:cBhvr>
                                        <p:cTn id="35" dur="500"/>
                                        <p:tgtEl>
                                          <p:spTgt spid="172"/>
                                        </p:tgtEl>
                                      </p:cBhvr>
                                    </p:animEffect>
                                  </p:childTnLst>
                                </p:cTn>
                              </p:par>
                            </p:childTnLst>
                          </p:cTn>
                        </p:par>
                      </p:childTnLst>
                    </p:cTn>
                  </p:par>
                </p:childTnLst>
              </p:cTn>
              <p:nextCondLst>
                <p:cond evt="onClick" delay="0">
                  <p:tgtEl>
                    <p:spTgt spid="169"/>
                  </p:tgtEl>
                </p:cond>
              </p:nextCondLst>
            </p:seq>
            <p:seq concurrent="1" nextAc="seek">
              <p:cTn id="36" restart="whenNotActive" fill="hold" evtFilter="cancelBubble" nodeType="interactiveSeq">
                <p:stCondLst>
                  <p:cond evt="onClick" delay="0">
                    <p:tgtEl>
                      <p:spTgt spid="171"/>
                    </p:tgtEl>
                  </p:cond>
                </p:stCondLst>
                <p:endSync evt="end" delay="0">
                  <p:rtn val="all"/>
                </p:endSync>
                <p:childTnLst>
                  <p:par>
                    <p:cTn id="37" fill="hold">
                      <p:stCondLst>
                        <p:cond delay="0"/>
                      </p:stCondLst>
                      <p:childTnLst>
                        <p:par>
                          <p:cTn id="38" fill="hold">
                            <p:stCondLst>
                              <p:cond delay="0"/>
                            </p:stCondLst>
                            <p:childTnLst>
                              <p:par>
                                <p:cTn id="39" presetID="6" presetClass="emph" presetSubtype="0" autoRev="1" fill="hold" grpId="1" nodeType="clickEffect">
                                  <p:stCondLst>
                                    <p:cond delay="0"/>
                                  </p:stCondLst>
                                  <p:childTnLst>
                                    <p:animScale>
                                      <p:cBhvr>
                                        <p:cTn id="40" dur="100" fill="hold"/>
                                        <p:tgtEl>
                                          <p:spTgt spid="171"/>
                                        </p:tgtEl>
                                      </p:cBhvr>
                                      <p:by x="80000" y="80000"/>
                                    </p:animScale>
                                  </p:childTnLst>
                                </p:cTn>
                              </p:par>
                            </p:childTnLst>
                          </p:cTn>
                        </p:par>
                        <p:par>
                          <p:cTn id="41" fill="hold">
                            <p:stCondLst>
                              <p:cond delay="200"/>
                            </p:stCondLst>
                            <p:childTnLst>
                              <p:par>
                                <p:cTn id="42" presetID="10" presetClass="entr" presetSubtype="0" fill="hold" grpId="0" nodeType="afterEffect">
                                  <p:stCondLst>
                                    <p:cond delay="0"/>
                                  </p:stCondLst>
                                  <p:childTnLst>
                                    <p:set>
                                      <p:cBhvr>
                                        <p:cTn id="43" dur="1" fill="hold">
                                          <p:stCondLst>
                                            <p:cond delay="0"/>
                                          </p:stCondLst>
                                        </p:cTn>
                                        <p:tgtEl>
                                          <p:spTgt spid="173"/>
                                        </p:tgtEl>
                                        <p:attrNameLst>
                                          <p:attrName>style.visibility</p:attrName>
                                        </p:attrNameLst>
                                      </p:cBhvr>
                                      <p:to>
                                        <p:strVal val="visible"/>
                                      </p:to>
                                    </p:set>
                                    <p:animEffect transition="in" filter="fade">
                                      <p:cBhvr>
                                        <p:cTn id="44" dur="500"/>
                                        <p:tgtEl>
                                          <p:spTgt spid="173"/>
                                        </p:tgtEl>
                                      </p:cBhvr>
                                    </p:animEffect>
                                  </p:childTnLst>
                                </p:cTn>
                              </p:par>
                            </p:childTnLst>
                          </p:cTn>
                        </p:par>
                      </p:childTnLst>
                    </p:cTn>
                  </p:par>
                </p:childTnLst>
              </p:cTn>
              <p:nextCondLst>
                <p:cond evt="onClick" delay="0">
                  <p:tgtEl>
                    <p:spTgt spid="171"/>
                  </p:tgtEl>
                </p:cond>
              </p:nextCondLst>
            </p:seq>
          </p:childTnLst>
        </p:cTn>
      </p:par>
    </p:tnLst>
    <p:bldLst>
      <p:bldP spid="2" grpId="0"/>
      <p:bldP spid="169" grpId="0" animBg="1"/>
      <p:bldP spid="169" grpId="1" animBg="1"/>
      <p:bldP spid="170" grpId="0" animBg="1"/>
      <p:bldP spid="170" grpId="1" animBg="1"/>
      <p:bldP spid="171" grpId="0" animBg="1"/>
      <p:bldP spid="171" grpId="1" animBg="1"/>
      <p:bldP spid="172" grpId="0"/>
      <p:bldP spid="17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D3E63EA4-25BB-A553-1D57-0D09890B241A}"/>
              </a:ext>
            </a:extLst>
          </p:cNvPr>
          <p:cNvGrpSpPr/>
          <p:nvPr/>
        </p:nvGrpSpPr>
        <p:grpSpPr>
          <a:xfrm>
            <a:off x="854661" y="488624"/>
            <a:ext cx="5129044" cy="511165"/>
            <a:chOff x="854661" y="488625"/>
            <a:chExt cx="2828697" cy="495300"/>
          </a:xfrm>
        </p:grpSpPr>
        <p:sp>
          <p:nvSpPr>
            <p:cNvPr id="14" name="Rectangle: Rounded Corners 13">
              <a:extLst>
                <a:ext uri="{FF2B5EF4-FFF2-40B4-BE49-F238E27FC236}">
                  <a16:creationId xmlns:a16="http://schemas.microsoft.com/office/drawing/2014/main" id="{55842525-8B04-51A1-F3D4-397B0EA7043F}"/>
                </a:ext>
              </a:extLst>
            </p:cNvPr>
            <p:cNvSpPr/>
            <p:nvPr/>
          </p:nvSpPr>
          <p:spPr>
            <a:xfrm>
              <a:off x="854661" y="488625"/>
              <a:ext cx="2828697" cy="495300"/>
            </a:xfrm>
            <a:prstGeom prst="roundRect">
              <a:avLst>
                <a:gd name="adj" fmla="val 50000"/>
              </a:avLst>
            </a:prstGeom>
            <a:solidFill>
              <a:schemeClr val="tx1">
                <a:lumMod val="85000"/>
                <a:lumOff val="15000"/>
              </a:schemeClr>
            </a:solidFill>
            <a:ln>
              <a:noFill/>
            </a:ln>
            <a:effectLst>
              <a:glow rad="254000">
                <a:srgbClr val="D57C7C">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TextBox 14">
              <a:hlinkClick r:id="rId2" action="ppaction://hlinksldjump"/>
              <a:extLst>
                <a:ext uri="{FF2B5EF4-FFF2-40B4-BE49-F238E27FC236}">
                  <a16:creationId xmlns:a16="http://schemas.microsoft.com/office/drawing/2014/main" id="{42717937-9C9B-B822-AAA0-C8FADC8F93F2}"/>
                </a:ext>
              </a:extLst>
            </p:cNvPr>
            <p:cNvSpPr txBox="1"/>
            <p:nvPr/>
          </p:nvSpPr>
          <p:spPr>
            <a:xfrm>
              <a:off x="1334977" y="533341"/>
              <a:ext cx="934033" cy="328046"/>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Future Steps</a:t>
              </a:r>
            </a:p>
          </p:txBody>
        </p:sp>
        <p:sp>
          <p:nvSpPr>
            <p:cNvPr id="19" name="TextBox 18">
              <a:extLst>
                <a:ext uri="{FF2B5EF4-FFF2-40B4-BE49-F238E27FC236}">
                  <a16:creationId xmlns:a16="http://schemas.microsoft.com/office/drawing/2014/main" id="{34568A02-ECBE-5CDE-F55D-704CAE9094C5}"/>
                </a:ext>
              </a:extLst>
            </p:cNvPr>
            <p:cNvSpPr txBox="1"/>
            <p:nvPr/>
          </p:nvSpPr>
          <p:spPr>
            <a:xfrm>
              <a:off x="2568542" y="553248"/>
              <a:ext cx="815285" cy="328046"/>
            </a:xfrm>
            <a:prstGeom prst="rect">
              <a:avLst/>
            </a:prstGeom>
            <a:noFill/>
          </p:spPr>
          <p:txBody>
            <a:bodyPr wrap="none" rtlCol="0">
              <a:spAutoFit/>
            </a:bodyPr>
            <a:lstStyle/>
            <a:p>
              <a:pPr algn="ctr"/>
              <a:r>
                <a:rPr lang="en-ID" sz="1600" spc="300" dirty="0">
                  <a:gradFill>
                    <a:gsLst>
                      <a:gs pos="23000">
                        <a:srgbClr val="EE4848"/>
                      </a:gs>
                      <a:gs pos="100000">
                        <a:srgbClr val="F69898"/>
                      </a:gs>
                    </a:gsLst>
                    <a:lin ang="7800000" scaled="0"/>
                  </a:gradFill>
                  <a:latin typeface="BigNoodleTitling" panose="02000708030402040100" pitchFamily="2" charset="0"/>
                </a:rPr>
                <a:t>Conclusion</a:t>
              </a:r>
            </a:p>
          </p:txBody>
        </p:sp>
      </p:grpSp>
      <p:sp>
        <p:nvSpPr>
          <p:cNvPr id="10" name="Oval 9">
            <a:extLst>
              <a:ext uri="{FF2B5EF4-FFF2-40B4-BE49-F238E27FC236}">
                <a16:creationId xmlns:a16="http://schemas.microsoft.com/office/drawing/2014/main" id="{53CC1B05-0BB4-D0B3-B368-C1721C47193C}"/>
              </a:ext>
            </a:extLst>
          </p:cNvPr>
          <p:cNvSpPr/>
          <p:nvPr/>
        </p:nvSpPr>
        <p:spPr>
          <a:xfrm>
            <a:off x="371475" y="321915"/>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69898">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dirty="0">
                <a:gradFill>
                  <a:gsLst>
                    <a:gs pos="23000">
                      <a:srgbClr val="EE4848"/>
                    </a:gs>
                    <a:gs pos="100000">
                      <a:srgbClr val="F69898"/>
                    </a:gs>
                  </a:gsLst>
                  <a:lin ang="7800000" scaled="0"/>
                </a:gradFill>
                <a:latin typeface="BigNoodleTitling" panose="02000708030402040100" pitchFamily="2" charset="0"/>
              </a:rPr>
              <a:t>R3</a:t>
            </a:r>
          </a:p>
        </p:txBody>
      </p:sp>
      <p:sp>
        <p:nvSpPr>
          <p:cNvPr id="2" name="Rectangle: Rounded Corners 1">
            <a:hlinkClick r:id="rId3" action="ppaction://hlinksldjump"/>
            <a:extLst>
              <a:ext uri="{FF2B5EF4-FFF2-40B4-BE49-F238E27FC236}">
                <a16:creationId xmlns:a16="http://schemas.microsoft.com/office/drawing/2014/main" id="{FEB313BE-42F6-DC8F-B189-D1F54F823B32}"/>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D57C7C">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D57C7C"/>
                    </a:gs>
                    <a:gs pos="100000">
                      <a:srgbClr val="EE4848"/>
                    </a:gs>
                  </a:gsLst>
                  <a:lin ang="0" scaled="0"/>
                </a:gradFill>
                <a:latin typeface="BigNoodleTitling" panose="02000708030402040100" pitchFamily="2" charset="0"/>
              </a:rPr>
              <a:t>back</a:t>
            </a:r>
            <a:endParaRPr lang="en-ID" sz="1600" dirty="0">
              <a:gradFill>
                <a:gsLst>
                  <a:gs pos="23000">
                    <a:srgbClr val="D57C7C"/>
                  </a:gs>
                  <a:gs pos="100000">
                    <a:srgbClr val="EE4848"/>
                  </a:gs>
                </a:gsLst>
                <a:lin ang="0" scaled="0"/>
              </a:gradFill>
              <a:latin typeface="BigNoodleTitling" panose="02000708030402040100" pitchFamily="2" charset="0"/>
            </a:endParaRPr>
          </a:p>
        </p:txBody>
      </p:sp>
      <p:sp>
        <p:nvSpPr>
          <p:cNvPr id="3" name="2">
            <a:extLst>
              <a:ext uri="{FF2B5EF4-FFF2-40B4-BE49-F238E27FC236}">
                <a16:creationId xmlns:a16="http://schemas.microsoft.com/office/drawing/2014/main" id="{6A49200F-1808-F711-5FC7-47F934658099}"/>
              </a:ext>
            </a:extLst>
          </p:cNvPr>
          <p:cNvSpPr/>
          <p:nvPr/>
        </p:nvSpPr>
        <p:spPr>
          <a:xfrm>
            <a:off x="4250574" y="3282825"/>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2</a:t>
            </a:r>
            <a:endParaRPr lang="en-ID" sz="1400" dirty="0">
              <a:latin typeface="Century Gothic" panose="020B0502020202020204" pitchFamily="34" charset="0"/>
            </a:endParaRPr>
          </a:p>
        </p:txBody>
      </p:sp>
      <p:sp>
        <p:nvSpPr>
          <p:cNvPr id="4" name="1">
            <a:extLst>
              <a:ext uri="{FF2B5EF4-FFF2-40B4-BE49-F238E27FC236}">
                <a16:creationId xmlns:a16="http://schemas.microsoft.com/office/drawing/2014/main" id="{D650C545-8E9C-5D15-EA82-44A77403753D}"/>
              </a:ext>
            </a:extLst>
          </p:cNvPr>
          <p:cNvSpPr/>
          <p:nvPr/>
        </p:nvSpPr>
        <p:spPr>
          <a:xfrm>
            <a:off x="272367" y="3282825"/>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1</a:t>
            </a:r>
            <a:endParaRPr lang="en-ID" sz="1400" dirty="0">
              <a:latin typeface="Century Gothic" panose="020B0502020202020204" pitchFamily="34" charset="0"/>
            </a:endParaRPr>
          </a:p>
        </p:txBody>
      </p:sp>
      <p:sp>
        <p:nvSpPr>
          <p:cNvPr id="5" name="3">
            <a:extLst>
              <a:ext uri="{FF2B5EF4-FFF2-40B4-BE49-F238E27FC236}">
                <a16:creationId xmlns:a16="http://schemas.microsoft.com/office/drawing/2014/main" id="{7C92D718-074D-9AE7-7E53-384877575CAC}"/>
              </a:ext>
            </a:extLst>
          </p:cNvPr>
          <p:cNvSpPr/>
          <p:nvPr/>
        </p:nvSpPr>
        <p:spPr>
          <a:xfrm>
            <a:off x="8228781" y="3282825"/>
            <a:ext cx="540000" cy="54000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3</a:t>
            </a:r>
            <a:endParaRPr lang="en-ID" sz="1400" dirty="0">
              <a:latin typeface="Century Gothic" panose="020B0502020202020204" pitchFamily="34" charset="0"/>
            </a:endParaRPr>
          </a:p>
        </p:txBody>
      </p:sp>
      <p:sp>
        <p:nvSpPr>
          <p:cNvPr id="6" name="TextBox 5">
            <a:extLst>
              <a:ext uri="{FF2B5EF4-FFF2-40B4-BE49-F238E27FC236}">
                <a16:creationId xmlns:a16="http://schemas.microsoft.com/office/drawing/2014/main" id="{280E3818-8997-6317-9541-3D4A59FA4515}"/>
              </a:ext>
            </a:extLst>
          </p:cNvPr>
          <p:cNvSpPr txBox="1"/>
          <p:nvPr/>
        </p:nvSpPr>
        <p:spPr>
          <a:xfrm>
            <a:off x="1048469" y="2736502"/>
            <a:ext cx="3025698" cy="1384995"/>
          </a:xfrm>
          <a:prstGeom prst="rect">
            <a:avLst/>
          </a:prstGeom>
          <a:noFill/>
        </p:spPr>
        <p:txBody>
          <a:bodyPr wrap="square">
            <a:spAutoFit/>
          </a:bodyPr>
          <a:lstStyle/>
          <a:p>
            <a:pPr algn="just"/>
            <a:r>
              <a:rPr lang="en-US" sz="1400" b="1" dirty="0">
                <a:solidFill>
                  <a:schemeClr val="bg1"/>
                </a:solidFill>
                <a:latin typeface="BigNoodleTitling" panose="02000708030402040100"/>
              </a:rPr>
              <a:t>1. Continuous Evolution:</a:t>
            </a:r>
          </a:p>
          <a:p>
            <a:pPr algn="just"/>
            <a:r>
              <a:rPr lang="en-US" sz="1400" dirty="0">
                <a:solidFill>
                  <a:schemeClr val="bg1"/>
                </a:solidFill>
                <a:latin typeface="BigNoodleTitling" panose="02000708030402040100"/>
              </a:rPr>
              <a:t>FusionEcho Chat's journey has been marked by continuous evolution and improvement, driven by user feedback and technological advancements.</a:t>
            </a:r>
          </a:p>
          <a:p>
            <a:pPr algn="just"/>
            <a:endParaRPr lang="en-ID" sz="1400" dirty="0">
              <a:solidFill>
                <a:schemeClr val="bg1"/>
              </a:solidFill>
              <a:latin typeface="BigNoodleTitling" panose="02000708030402040100"/>
            </a:endParaRPr>
          </a:p>
        </p:txBody>
      </p:sp>
      <p:sp>
        <p:nvSpPr>
          <p:cNvPr id="7" name="TextBox 6">
            <a:extLst>
              <a:ext uri="{FF2B5EF4-FFF2-40B4-BE49-F238E27FC236}">
                <a16:creationId xmlns:a16="http://schemas.microsoft.com/office/drawing/2014/main" id="{C8A39AC5-0A76-2FBC-02EE-9480857812E6}"/>
              </a:ext>
            </a:extLst>
          </p:cNvPr>
          <p:cNvSpPr txBox="1"/>
          <p:nvPr/>
        </p:nvSpPr>
        <p:spPr>
          <a:xfrm>
            <a:off x="5092137" y="2424178"/>
            <a:ext cx="3025698"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2. User-Centric Approach:</a:t>
            </a:r>
          </a:p>
          <a:p>
            <a:pPr algn="just"/>
            <a:r>
              <a:rPr lang="en-US" sz="1400" dirty="0">
                <a:solidFill>
                  <a:schemeClr val="bg1"/>
                </a:solidFill>
                <a:latin typeface="BigNoodleTitling" panose="02000708030402040100"/>
              </a:rPr>
              <a:t>The commitment to a user-centric approach is evident in the integration of features based on user needs, resulting in high satisfaction and engagement.</a:t>
            </a:r>
          </a:p>
          <a:p>
            <a:pPr algn="just"/>
            <a:endParaRPr lang="en-ID" sz="1400" dirty="0">
              <a:solidFill>
                <a:schemeClr val="bg1"/>
              </a:solidFill>
              <a:latin typeface="BigNoodleTitling" panose="02000708030402040100"/>
            </a:endParaRPr>
          </a:p>
        </p:txBody>
      </p:sp>
      <p:sp>
        <p:nvSpPr>
          <p:cNvPr id="8" name="TextBox 7">
            <a:extLst>
              <a:ext uri="{FF2B5EF4-FFF2-40B4-BE49-F238E27FC236}">
                <a16:creationId xmlns:a16="http://schemas.microsoft.com/office/drawing/2014/main" id="{EEE3573A-9E84-303D-CFE2-B4F8032F95CF}"/>
              </a:ext>
            </a:extLst>
          </p:cNvPr>
          <p:cNvSpPr txBox="1"/>
          <p:nvPr/>
        </p:nvSpPr>
        <p:spPr>
          <a:xfrm>
            <a:off x="9033472" y="1956123"/>
            <a:ext cx="3025698" cy="1815882"/>
          </a:xfrm>
          <a:prstGeom prst="rect">
            <a:avLst/>
          </a:prstGeom>
          <a:noFill/>
        </p:spPr>
        <p:txBody>
          <a:bodyPr wrap="square">
            <a:spAutoFit/>
          </a:bodyPr>
          <a:lstStyle/>
          <a:p>
            <a:pPr algn="just"/>
            <a:r>
              <a:rPr lang="en-US" sz="1400" b="1" dirty="0">
                <a:solidFill>
                  <a:schemeClr val="bg1"/>
                </a:solidFill>
                <a:latin typeface="BigNoodleTitling" panose="02000708030402040100"/>
              </a:rPr>
              <a:t>3. Future-Ready Adaptability:</a:t>
            </a:r>
          </a:p>
          <a:p>
            <a:pPr algn="just"/>
            <a:r>
              <a:rPr lang="en-US" sz="1400" dirty="0">
                <a:solidFill>
                  <a:schemeClr val="bg1"/>
                </a:solidFill>
                <a:latin typeface="BigNoodleTitling" panose="02000708030402040100"/>
              </a:rPr>
              <a:t>Positioned for the future, FusionEcho Chat holds potential for further growth with scopes such as multilingual support, AI personalization, and integration with emerging technologies, ensuring it remains at the forefront of conversational AI.</a:t>
            </a:r>
          </a:p>
        </p:txBody>
      </p:sp>
      <p:grpSp>
        <p:nvGrpSpPr>
          <p:cNvPr id="17" name="Group 16">
            <a:extLst>
              <a:ext uri="{FF2B5EF4-FFF2-40B4-BE49-F238E27FC236}">
                <a16:creationId xmlns:a16="http://schemas.microsoft.com/office/drawing/2014/main" id="{54BE8913-1D16-75EB-9CD8-1B2025FCA815}"/>
              </a:ext>
            </a:extLst>
          </p:cNvPr>
          <p:cNvGrpSpPr/>
          <p:nvPr/>
        </p:nvGrpSpPr>
        <p:grpSpPr>
          <a:xfrm>
            <a:off x="89797" y="3102825"/>
            <a:ext cx="3952809" cy="915878"/>
            <a:chOff x="270275" y="3102825"/>
            <a:chExt cx="3952809" cy="915878"/>
          </a:xfrm>
        </p:grpSpPr>
        <p:sp>
          <p:nvSpPr>
            <p:cNvPr id="11" name="Arc 10">
              <a:extLst>
                <a:ext uri="{FF2B5EF4-FFF2-40B4-BE49-F238E27FC236}">
                  <a16:creationId xmlns:a16="http://schemas.microsoft.com/office/drawing/2014/main" id="{6445421B-30BF-E54D-F916-17B2B7CB51FF}"/>
                </a:ext>
              </a:extLst>
            </p:cNvPr>
            <p:cNvSpPr/>
            <p:nvPr/>
          </p:nvSpPr>
          <p:spPr>
            <a:xfrm>
              <a:off x="270275" y="3118703"/>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12" name="Arc 11">
              <a:extLst>
                <a:ext uri="{FF2B5EF4-FFF2-40B4-BE49-F238E27FC236}">
                  <a16:creationId xmlns:a16="http://schemas.microsoft.com/office/drawing/2014/main" id="{0AE9AA41-8D94-3925-52E9-639C2F1101E8}"/>
                </a:ext>
              </a:extLst>
            </p:cNvPr>
            <p:cNvSpPr/>
            <p:nvPr/>
          </p:nvSpPr>
          <p:spPr>
            <a:xfrm rot="10800000">
              <a:off x="1170275" y="3102825"/>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16" name="Straight Connector 15">
              <a:extLst>
                <a:ext uri="{FF2B5EF4-FFF2-40B4-BE49-F238E27FC236}">
                  <a16:creationId xmlns:a16="http://schemas.microsoft.com/office/drawing/2014/main" id="{B2F4BFFF-7793-5FE0-1F63-F66972BF1F71}"/>
                </a:ext>
              </a:extLst>
            </p:cNvPr>
            <p:cNvCxnSpPr>
              <a:stCxn id="12" idx="0"/>
            </p:cNvCxnSpPr>
            <p:nvPr/>
          </p:nvCxnSpPr>
          <p:spPr>
            <a:xfrm>
              <a:off x="1620275" y="4002825"/>
              <a:ext cx="2602809" cy="1"/>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AF8E821C-7F49-5085-8C9E-B0AA488369C4}"/>
              </a:ext>
            </a:extLst>
          </p:cNvPr>
          <p:cNvGrpSpPr/>
          <p:nvPr/>
        </p:nvGrpSpPr>
        <p:grpSpPr>
          <a:xfrm>
            <a:off x="4069717" y="3086947"/>
            <a:ext cx="3952809" cy="915878"/>
            <a:chOff x="270275" y="3102825"/>
            <a:chExt cx="3952809" cy="915878"/>
          </a:xfrm>
        </p:grpSpPr>
        <p:sp>
          <p:nvSpPr>
            <p:cNvPr id="21" name="Arc 20">
              <a:extLst>
                <a:ext uri="{FF2B5EF4-FFF2-40B4-BE49-F238E27FC236}">
                  <a16:creationId xmlns:a16="http://schemas.microsoft.com/office/drawing/2014/main" id="{73F88E9C-2145-547C-4F07-4222969B1D72}"/>
                </a:ext>
              </a:extLst>
            </p:cNvPr>
            <p:cNvSpPr/>
            <p:nvPr/>
          </p:nvSpPr>
          <p:spPr>
            <a:xfrm>
              <a:off x="270275" y="3118703"/>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2" name="Arc 21">
              <a:extLst>
                <a:ext uri="{FF2B5EF4-FFF2-40B4-BE49-F238E27FC236}">
                  <a16:creationId xmlns:a16="http://schemas.microsoft.com/office/drawing/2014/main" id="{B31060B0-2CD8-DFE8-66F0-4BE07E95FF61}"/>
                </a:ext>
              </a:extLst>
            </p:cNvPr>
            <p:cNvSpPr/>
            <p:nvPr/>
          </p:nvSpPr>
          <p:spPr>
            <a:xfrm rot="10800000">
              <a:off x="1170275" y="3102825"/>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23" name="Straight Connector 22">
              <a:extLst>
                <a:ext uri="{FF2B5EF4-FFF2-40B4-BE49-F238E27FC236}">
                  <a16:creationId xmlns:a16="http://schemas.microsoft.com/office/drawing/2014/main" id="{B3B29FA3-6D0D-6FB1-9429-DB68846CB8AF}"/>
                </a:ext>
              </a:extLst>
            </p:cNvPr>
            <p:cNvCxnSpPr>
              <a:stCxn id="22" idx="0"/>
            </p:cNvCxnSpPr>
            <p:nvPr/>
          </p:nvCxnSpPr>
          <p:spPr>
            <a:xfrm>
              <a:off x="1620275" y="4002825"/>
              <a:ext cx="2602809" cy="1"/>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7763A7BC-7420-35CC-67C3-6688AFFD24CE}"/>
              </a:ext>
            </a:extLst>
          </p:cNvPr>
          <p:cNvGrpSpPr/>
          <p:nvPr/>
        </p:nvGrpSpPr>
        <p:grpSpPr>
          <a:xfrm>
            <a:off x="8022526" y="3094886"/>
            <a:ext cx="3952809" cy="915878"/>
            <a:chOff x="270275" y="3102825"/>
            <a:chExt cx="3952809" cy="915878"/>
          </a:xfrm>
        </p:grpSpPr>
        <p:sp>
          <p:nvSpPr>
            <p:cNvPr id="25" name="Arc 24">
              <a:extLst>
                <a:ext uri="{FF2B5EF4-FFF2-40B4-BE49-F238E27FC236}">
                  <a16:creationId xmlns:a16="http://schemas.microsoft.com/office/drawing/2014/main" id="{6FCAF43F-B253-5356-3F9C-D576792782C1}"/>
                </a:ext>
              </a:extLst>
            </p:cNvPr>
            <p:cNvSpPr/>
            <p:nvPr/>
          </p:nvSpPr>
          <p:spPr>
            <a:xfrm>
              <a:off x="270275" y="3118703"/>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26" name="Arc 25">
              <a:extLst>
                <a:ext uri="{FF2B5EF4-FFF2-40B4-BE49-F238E27FC236}">
                  <a16:creationId xmlns:a16="http://schemas.microsoft.com/office/drawing/2014/main" id="{8B101530-D6BD-8023-14F3-4A9AE1BB769F}"/>
                </a:ext>
              </a:extLst>
            </p:cNvPr>
            <p:cNvSpPr/>
            <p:nvPr/>
          </p:nvSpPr>
          <p:spPr>
            <a:xfrm rot="10800000">
              <a:off x="1170275" y="3102825"/>
              <a:ext cx="900000" cy="900000"/>
            </a:xfrm>
            <a:prstGeom prst="arc">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27" name="Straight Connector 26">
              <a:extLst>
                <a:ext uri="{FF2B5EF4-FFF2-40B4-BE49-F238E27FC236}">
                  <a16:creationId xmlns:a16="http://schemas.microsoft.com/office/drawing/2014/main" id="{991181A9-1344-1AF8-6B90-B5546A8CBE95}"/>
                </a:ext>
              </a:extLst>
            </p:cNvPr>
            <p:cNvCxnSpPr>
              <a:stCxn id="26" idx="0"/>
            </p:cNvCxnSpPr>
            <p:nvPr/>
          </p:nvCxnSpPr>
          <p:spPr>
            <a:xfrm>
              <a:off x="1620275" y="4002825"/>
              <a:ext cx="2602809" cy="1"/>
            </a:xfrm>
            <a:prstGeom prst="line">
              <a:avLst/>
            </a:prstGeom>
            <a:ln w="76200" cap="rnd">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3DFCFF5D-6283-E185-2F7D-09B50F4A3B4B}"/>
              </a:ext>
            </a:extLst>
          </p:cNvPr>
          <p:cNvGrpSpPr/>
          <p:nvPr/>
        </p:nvGrpSpPr>
        <p:grpSpPr>
          <a:xfrm>
            <a:off x="89797" y="3102825"/>
            <a:ext cx="3952809" cy="915878"/>
            <a:chOff x="270275" y="3102825"/>
            <a:chExt cx="3952809" cy="915878"/>
          </a:xfrm>
          <a:effectLst>
            <a:glow rad="254000">
              <a:srgbClr val="D57C7C">
                <a:alpha val="20000"/>
              </a:srgbClr>
            </a:glow>
          </a:effectLst>
        </p:grpSpPr>
        <p:sp>
          <p:nvSpPr>
            <p:cNvPr id="29" name="Arc 28">
              <a:extLst>
                <a:ext uri="{FF2B5EF4-FFF2-40B4-BE49-F238E27FC236}">
                  <a16:creationId xmlns:a16="http://schemas.microsoft.com/office/drawing/2014/main" id="{5DF59FF4-16C9-DBDF-9E61-859B0DF042BC}"/>
                </a:ext>
              </a:extLst>
            </p:cNvPr>
            <p:cNvSpPr/>
            <p:nvPr/>
          </p:nvSpPr>
          <p:spPr>
            <a:xfrm>
              <a:off x="270275" y="3118703"/>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30" name="Arc 29">
              <a:extLst>
                <a:ext uri="{FF2B5EF4-FFF2-40B4-BE49-F238E27FC236}">
                  <a16:creationId xmlns:a16="http://schemas.microsoft.com/office/drawing/2014/main" id="{059C9A19-9D51-AD55-2352-502CE7D88D54}"/>
                </a:ext>
              </a:extLst>
            </p:cNvPr>
            <p:cNvSpPr/>
            <p:nvPr/>
          </p:nvSpPr>
          <p:spPr>
            <a:xfrm rot="10800000">
              <a:off x="1170275" y="3102825"/>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31" name="Straight Connector 30">
              <a:extLst>
                <a:ext uri="{FF2B5EF4-FFF2-40B4-BE49-F238E27FC236}">
                  <a16:creationId xmlns:a16="http://schemas.microsoft.com/office/drawing/2014/main" id="{9FF06B89-F72E-73EF-B9E6-D26055AD67DF}"/>
                </a:ext>
              </a:extLst>
            </p:cNvPr>
            <p:cNvCxnSpPr>
              <a:stCxn id="30" idx="0"/>
            </p:cNvCxnSpPr>
            <p:nvPr/>
          </p:nvCxnSpPr>
          <p:spPr>
            <a:xfrm>
              <a:off x="1620275" y="4002825"/>
              <a:ext cx="2602809" cy="1"/>
            </a:xfrm>
            <a:prstGeom prst="line">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9C2747F3-2CE0-045D-A06F-927412BE2C2E}"/>
              </a:ext>
            </a:extLst>
          </p:cNvPr>
          <p:cNvGrpSpPr/>
          <p:nvPr/>
        </p:nvGrpSpPr>
        <p:grpSpPr>
          <a:xfrm>
            <a:off x="4074168" y="3086947"/>
            <a:ext cx="3952809" cy="915878"/>
            <a:chOff x="270275" y="3102825"/>
            <a:chExt cx="3952809" cy="915878"/>
          </a:xfrm>
          <a:effectLst>
            <a:glow rad="254000">
              <a:srgbClr val="D57C7C">
                <a:alpha val="20000"/>
              </a:srgbClr>
            </a:glow>
          </a:effectLst>
        </p:grpSpPr>
        <p:sp>
          <p:nvSpPr>
            <p:cNvPr id="33" name="Arc 32">
              <a:extLst>
                <a:ext uri="{FF2B5EF4-FFF2-40B4-BE49-F238E27FC236}">
                  <a16:creationId xmlns:a16="http://schemas.microsoft.com/office/drawing/2014/main" id="{1C53DC81-CBCE-0967-4DD3-5C360D531588}"/>
                </a:ext>
              </a:extLst>
            </p:cNvPr>
            <p:cNvSpPr/>
            <p:nvPr/>
          </p:nvSpPr>
          <p:spPr>
            <a:xfrm>
              <a:off x="270275" y="3118703"/>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34" name="Arc 33">
              <a:extLst>
                <a:ext uri="{FF2B5EF4-FFF2-40B4-BE49-F238E27FC236}">
                  <a16:creationId xmlns:a16="http://schemas.microsoft.com/office/drawing/2014/main" id="{02DB93EC-33CA-414A-4578-514C0EBFEE88}"/>
                </a:ext>
              </a:extLst>
            </p:cNvPr>
            <p:cNvSpPr/>
            <p:nvPr/>
          </p:nvSpPr>
          <p:spPr>
            <a:xfrm rot="10800000">
              <a:off x="1170275" y="3102825"/>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35" name="Straight Connector 34">
              <a:extLst>
                <a:ext uri="{FF2B5EF4-FFF2-40B4-BE49-F238E27FC236}">
                  <a16:creationId xmlns:a16="http://schemas.microsoft.com/office/drawing/2014/main" id="{5D8F4ACC-8746-7EC9-CF89-63BB43824333}"/>
                </a:ext>
              </a:extLst>
            </p:cNvPr>
            <p:cNvCxnSpPr>
              <a:stCxn id="34" idx="0"/>
            </p:cNvCxnSpPr>
            <p:nvPr/>
          </p:nvCxnSpPr>
          <p:spPr>
            <a:xfrm>
              <a:off x="1620275" y="4002825"/>
              <a:ext cx="2602809" cy="1"/>
            </a:xfrm>
            <a:prstGeom prst="line">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24EA5A06-7B0D-C42F-A5C0-9A9912C88C9B}"/>
              </a:ext>
            </a:extLst>
          </p:cNvPr>
          <p:cNvGrpSpPr/>
          <p:nvPr/>
        </p:nvGrpSpPr>
        <p:grpSpPr>
          <a:xfrm>
            <a:off x="8022526" y="3093936"/>
            <a:ext cx="3952809" cy="915878"/>
            <a:chOff x="270275" y="3102825"/>
            <a:chExt cx="3952809" cy="915878"/>
          </a:xfrm>
          <a:effectLst>
            <a:glow rad="254000">
              <a:srgbClr val="D57C7C">
                <a:alpha val="20000"/>
              </a:srgbClr>
            </a:glow>
          </a:effectLst>
        </p:grpSpPr>
        <p:sp>
          <p:nvSpPr>
            <p:cNvPr id="37" name="Arc 36">
              <a:extLst>
                <a:ext uri="{FF2B5EF4-FFF2-40B4-BE49-F238E27FC236}">
                  <a16:creationId xmlns:a16="http://schemas.microsoft.com/office/drawing/2014/main" id="{E1910707-DEE8-53FE-50F2-6EB8288B923D}"/>
                </a:ext>
              </a:extLst>
            </p:cNvPr>
            <p:cNvSpPr/>
            <p:nvPr/>
          </p:nvSpPr>
          <p:spPr>
            <a:xfrm>
              <a:off x="270275" y="3118703"/>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38" name="Arc 37">
              <a:extLst>
                <a:ext uri="{FF2B5EF4-FFF2-40B4-BE49-F238E27FC236}">
                  <a16:creationId xmlns:a16="http://schemas.microsoft.com/office/drawing/2014/main" id="{6D5A793D-0126-F17D-4443-865AEB5B2EB4}"/>
                </a:ext>
              </a:extLst>
            </p:cNvPr>
            <p:cNvSpPr/>
            <p:nvPr/>
          </p:nvSpPr>
          <p:spPr>
            <a:xfrm rot="10800000">
              <a:off x="1170275" y="3102825"/>
              <a:ext cx="900000" cy="900000"/>
            </a:xfrm>
            <a:prstGeom prst="arc">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39" name="Straight Connector 38">
              <a:extLst>
                <a:ext uri="{FF2B5EF4-FFF2-40B4-BE49-F238E27FC236}">
                  <a16:creationId xmlns:a16="http://schemas.microsoft.com/office/drawing/2014/main" id="{CF811141-A2BA-0EBE-4DE9-83FC81A2D112}"/>
                </a:ext>
              </a:extLst>
            </p:cNvPr>
            <p:cNvCxnSpPr>
              <a:stCxn id="38" idx="0"/>
            </p:cNvCxnSpPr>
            <p:nvPr/>
          </p:nvCxnSpPr>
          <p:spPr>
            <a:xfrm>
              <a:off x="1620275" y="4002825"/>
              <a:ext cx="2602809" cy="1"/>
            </a:xfrm>
            <a:prstGeom prst="line">
              <a:avLst/>
            </a:prstGeom>
            <a:ln w="25400" cap="rnd">
              <a:solidFill>
                <a:srgbClr val="D57C7C"/>
              </a:solidFill>
            </a:ln>
          </p:spPr>
          <p:style>
            <a:lnRef idx="1">
              <a:schemeClr val="accent1"/>
            </a:lnRef>
            <a:fillRef idx="0">
              <a:schemeClr val="accent1"/>
            </a:fillRef>
            <a:effectRef idx="0">
              <a:schemeClr val="accent1"/>
            </a:effectRef>
            <a:fontRef idx="minor">
              <a:schemeClr val="tx1"/>
            </a:fontRef>
          </p:style>
        </p:cxnSp>
      </p:grpSp>
      <p:sp>
        <p:nvSpPr>
          <p:cNvPr id="9" name="Rectangle: Rounded Corners 8">
            <a:hlinkClick r:id="rId4" action="ppaction://hlinksldjump"/>
            <a:extLst>
              <a:ext uri="{FF2B5EF4-FFF2-40B4-BE49-F238E27FC236}">
                <a16:creationId xmlns:a16="http://schemas.microsoft.com/office/drawing/2014/main" id="{5CCED714-C995-B400-EE02-9806ECB502E3}"/>
              </a:ext>
            </a:extLst>
          </p:cNvPr>
          <p:cNvSpPr/>
          <p:nvPr/>
        </p:nvSpPr>
        <p:spPr>
          <a:xfrm>
            <a:off x="9699214" y="6121725"/>
            <a:ext cx="2098315" cy="495300"/>
          </a:xfrm>
          <a:prstGeom prst="roundRect">
            <a:avLst>
              <a:gd name="adj" fmla="val 33467"/>
            </a:avLst>
          </a:prstGeom>
          <a:solidFill>
            <a:schemeClr val="tx1">
              <a:lumMod val="85000"/>
              <a:lumOff val="15000"/>
            </a:schemeClr>
          </a:solidFill>
          <a:ln>
            <a:noFill/>
          </a:ln>
          <a:effectLst>
            <a:glow rad="254000">
              <a:srgbClr val="D57C7C">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D57C7C"/>
                    </a:gs>
                    <a:gs pos="100000">
                      <a:srgbClr val="EE4848"/>
                    </a:gs>
                  </a:gsLst>
                  <a:lin ang="0" scaled="0"/>
                </a:gradFill>
                <a:latin typeface="BigNoodleTitling" panose="02000708030402040100" pitchFamily="2" charset="0"/>
              </a:rPr>
              <a:t>THANK YOU</a:t>
            </a:r>
            <a:endParaRPr lang="en-ID" sz="1600" dirty="0">
              <a:gradFill>
                <a:gsLst>
                  <a:gs pos="23000">
                    <a:srgbClr val="D57C7C"/>
                  </a:gs>
                  <a:gs pos="100000">
                    <a:srgbClr val="EE4848"/>
                  </a:gs>
                </a:gsLst>
                <a:lin ang="0" scaled="0"/>
              </a:gradFill>
              <a:latin typeface="BigNoodleTitling" panose="02000708030402040100" pitchFamily="2" charset="0"/>
            </a:endParaRPr>
          </a:p>
        </p:txBody>
      </p:sp>
    </p:spTree>
    <p:extLst>
      <p:ext uri="{BB962C8B-B14F-4D97-AF65-F5344CB8AC3E}">
        <p14:creationId xmlns:p14="http://schemas.microsoft.com/office/powerpoint/2010/main" val="1937963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6" presetClass="emph" presetSubtype="0" autoRev="1" fill="hold" grpId="1" nodeType="clickEffect">
                                  <p:stCondLst>
                                    <p:cond delay="0"/>
                                  </p:stCondLst>
                                  <p:childTnLst>
                                    <p:animScale>
                                      <p:cBhvr>
                                        <p:cTn id="27" dur="100" fill="hold"/>
                                        <p:tgtEl>
                                          <p:spTgt spid="4"/>
                                        </p:tgtEl>
                                      </p:cBhvr>
                                      <p:by x="80000" y="80000"/>
                                    </p:animScale>
                                  </p:childTnLst>
                                </p:cTn>
                              </p:par>
                            </p:childTnLst>
                          </p:cTn>
                        </p:par>
                        <p:par>
                          <p:cTn id="28" fill="hold">
                            <p:stCondLst>
                              <p:cond delay="200"/>
                            </p:stCondLst>
                            <p:childTnLst>
                              <p:par>
                                <p:cTn id="29" presetID="22" presetClass="entr" presetSubtype="8" fill="hold"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ipe(left)">
                                      <p:cBhvr>
                                        <p:cTn id="31" dur="500"/>
                                        <p:tgtEl>
                                          <p:spTgt spid="28"/>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nextCondLst>
                <p:cond evt="onClick" delay="0">
                  <p:tgtEl>
                    <p:spTgt spid="4"/>
                  </p:tgtEl>
                </p:cond>
              </p:nextCondLst>
            </p:seq>
            <p:seq concurrent="1" nextAc="seek">
              <p:cTn id="35" restart="whenNotActive" fill="hold" evtFilter="cancelBubble" nodeType="interactiveSeq">
                <p:stCondLst>
                  <p:cond evt="onClick" delay="0">
                    <p:tgtEl>
                      <p:spTgt spid="3"/>
                    </p:tgtEl>
                  </p:cond>
                </p:stCondLst>
                <p:endSync evt="end" delay="0">
                  <p:rtn val="all"/>
                </p:endSync>
                <p:childTnLst>
                  <p:par>
                    <p:cTn id="36" fill="hold">
                      <p:stCondLst>
                        <p:cond delay="0"/>
                      </p:stCondLst>
                      <p:childTnLst>
                        <p:par>
                          <p:cTn id="37" fill="hold">
                            <p:stCondLst>
                              <p:cond delay="0"/>
                            </p:stCondLst>
                            <p:childTnLst>
                              <p:par>
                                <p:cTn id="38" presetID="6" presetClass="emph" presetSubtype="0" autoRev="1" fill="hold" grpId="1" nodeType="clickEffect">
                                  <p:stCondLst>
                                    <p:cond delay="0"/>
                                  </p:stCondLst>
                                  <p:childTnLst>
                                    <p:animScale>
                                      <p:cBhvr>
                                        <p:cTn id="39" dur="100" fill="hold"/>
                                        <p:tgtEl>
                                          <p:spTgt spid="3"/>
                                        </p:tgtEl>
                                      </p:cBhvr>
                                      <p:by x="80000" y="80000"/>
                                    </p:animScale>
                                  </p:childTnLst>
                                </p:cTn>
                              </p:par>
                            </p:childTnLst>
                          </p:cTn>
                        </p:par>
                        <p:par>
                          <p:cTn id="40" fill="hold">
                            <p:stCondLst>
                              <p:cond delay="200"/>
                            </p:stCondLst>
                            <p:childTnLst>
                              <p:par>
                                <p:cTn id="41" presetID="22" presetClass="entr" presetSubtype="8" fill="hold" nodeType="after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wipe(left)">
                                      <p:cBhvr>
                                        <p:cTn id="43" dur="500"/>
                                        <p:tgtEl>
                                          <p:spTgt spid="32"/>
                                        </p:tgtEl>
                                      </p:cBhvr>
                                    </p:animEffect>
                                  </p:childTnLst>
                                </p:cTn>
                              </p:par>
                              <p:par>
                                <p:cTn id="44" presetID="10" presetClass="entr" presetSubtype="0" fill="hold" grpId="0" nodeType="withEffect">
                                  <p:stCondLst>
                                    <p:cond delay="20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childTnLst>
                          </p:cTn>
                        </p:par>
                      </p:childTnLst>
                    </p:cTn>
                  </p:par>
                </p:childTnLst>
              </p:cTn>
              <p:nextCondLst>
                <p:cond evt="onClick" delay="0">
                  <p:tgtEl>
                    <p:spTgt spid="3"/>
                  </p:tgtEl>
                </p:cond>
              </p:nextCondLst>
            </p:seq>
            <p:seq concurrent="1" nextAc="seek">
              <p:cTn id="47" restart="whenNotActive" fill="hold" evtFilter="cancelBubble" nodeType="interactiveSeq">
                <p:stCondLst>
                  <p:cond evt="onClick" delay="0">
                    <p:tgtEl>
                      <p:spTgt spid="5"/>
                    </p:tgtEl>
                  </p:cond>
                </p:stCondLst>
                <p:endSync evt="end" delay="0">
                  <p:rtn val="all"/>
                </p:endSync>
                <p:childTnLst>
                  <p:par>
                    <p:cTn id="48" fill="hold">
                      <p:stCondLst>
                        <p:cond delay="0"/>
                      </p:stCondLst>
                      <p:childTnLst>
                        <p:par>
                          <p:cTn id="49" fill="hold">
                            <p:stCondLst>
                              <p:cond delay="0"/>
                            </p:stCondLst>
                            <p:childTnLst>
                              <p:par>
                                <p:cTn id="50" presetID="6" presetClass="emph" presetSubtype="0" autoRev="1" fill="hold" grpId="1" nodeType="clickEffect">
                                  <p:stCondLst>
                                    <p:cond delay="0"/>
                                  </p:stCondLst>
                                  <p:childTnLst>
                                    <p:animScale>
                                      <p:cBhvr>
                                        <p:cTn id="51" dur="100" fill="hold"/>
                                        <p:tgtEl>
                                          <p:spTgt spid="5"/>
                                        </p:tgtEl>
                                      </p:cBhvr>
                                      <p:by x="80000" y="80000"/>
                                    </p:animScale>
                                  </p:childTnLst>
                                </p:cTn>
                              </p:par>
                            </p:childTnLst>
                          </p:cTn>
                        </p:par>
                        <p:par>
                          <p:cTn id="52" fill="hold">
                            <p:stCondLst>
                              <p:cond delay="200"/>
                            </p:stCondLst>
                            <p:childTnLst>
                              <p:par>
                                <p:cTn id="53" presetID="22" presetClass="entr" presetSubtype="8" fill="hold" nodeType="after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wipe(left)">
                                      <p:cBhvr>
                                        <p:cTn id="55" dur="500"/>
                                        <p:tgtEl>
                                          <p:spTgt spid="36"/>
                                        </p:tgtEl>
                                      </p:cBhvr>
                                    </p:animEffect>
                                  </p:childTnLst>
                                </p:cTn>
                              </p:par>
                              <p:par>
                                <p:cTn id="56" presetID="10" presetClass="entr" presetSubtype="0" fill="hold" grpId="0" nodeType="withEffect">
                                  <p:stCondLst>
                                    <p:cond delay="20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500"/>
                                        <p:tgtEl>
                                          <p:spTgt spid="8"/>
                                        </p:tgtEl>
                                      </p:cBhvr>
                                    </p:animEffect>
                                  </p:childTnLst>
                                </p:cTn>
                              </p:par>
                            </p:childTnLst>
                          </p:cTn>
                        </p:par>
                      </p:childTnLst>
                    </p:cTn>
                  </p:par>
                </p:childTnLst>
              </p:cTn>
              <p:nextCondLst>
                <p:cond evt="onClick" delay="0">
                  <p:tgtEl>
                    <p:spTgt spid="5"/>
                  </p:tgtEl>
                </p:cond>
              </p:nextCondLst>
            </p:seq>
          </p:childTnLst>
        </p:cTn>
      </p:par>
    </p:tnLst>
    <p:bldLst>
      <p:bldP spid="3" grpId="0" animBg="1"/>
      <p:bldP spid="3" grpId="1" animBg="1"/>
      <p:bldP spid="4" grpId="0" animBg="1"/>
      <p:bldP spid="4" grpId="1" animBg="1"/>
      <p:bldP spid="5" grpId="0" animBg="1"/>
      <p:bldP spid="5" grpId="1" animBg="1"/>
      <p:bldP spid="6"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ettyimages-1151142461">
            <a:hlinkClick r:id="" action="ppaction://media"/>
            <a:extLst>
              <a:ext uri="{FF2B5EF4-FFF2-40B4-BE49-F238E27FC236}">
                <a16:creationId xmlns:a16="http://schemas.microsoft.com/office/drawing/2014/main" id="{02B7DB72-5F47-404A-9C5D-629E7469DA3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3979782-9C90-4EBB-BEE3-F0B2E4C7C4F2}"/>
              </a:ext>
            </a:extLst>
          </p:cNvPr>
          <p:cNvSpPr/>
          <p:nvPr/>
        </p:nvSpPr>
        <p:spPr>
          <a:xfrm>
            <a:off x="0" y="0"/>
            <a:ext cx="12192000" cy="6858000"/>
          </a:xfrm>
          <a:prstGeom prst="rect">
            <a:avLst/>
          </a:prstGeom>
          <a:gradFill flip="none" rotWithShape="1">
            <a:gsLst>
              <a:gs pos="0">
                <a:srgbClr val="9900CC"/>
              </a:gs>
              <a:gs pos="100000">
                <a:srgbClr val="000066"/>
              </a:gs>
              <a:gs pos="46000">
                <a:srgbClr val="0000FF">
                  <a:alpha val="34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459E0F68-C550-4DBA-99EB-B768F9C2A637}"/>
              </a:ext>
            </a:extLst>
          </p:cNvPr>
          <p:cNvSpPr/>
          <p:nvPr/>
        </p:nvSpPr>
        <p:spPr>
          <a:xfrm flipV="1">
            <a:off x="4436533" y="4424541"/>
            <a:ext cx="2709334" cy="2433459"/>
          </a:xfrm>
          <a:prstGeom prst="rect">
            <a:avLst/>
          </a:prstGeom>
          <a:gradFill flip="none" rotWithShape="1">
            <a:gsLst>
              <a:gs pos="0">
                <a:srgbClr val="00FFFF"/>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405E08FC-57ED-4CBE-A318-2855D5B42828}"/>
              </a:ext>
            </a:extLst>
          </p:cNvPr>
          <p:cNvSpPr/>
          <p:nvPr/>
        </p:nvSpPr>
        <p:spPr>
          <a:xfrm>
            <a:off x="4436533" y="0"/>
            <a:ext cx="2709334" cy="2312106"/>
          </a:xfrm>
          <a:prstGeom prst="rect">
            <a:avLst/>
          </a:prstGeom>
          <a:gradFill flip="none" rotWithShape="1">
            <a:gsLst>
              <a:gs pos="0">
                <a:srgbClr val="00FFFF"/>
              </a:gs>
              <a:gs pos="9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4" name="Group 73">
            <a:extLst>
              <a:ext uri="{FF2B5EF4-FFF2-40B4-BE49-F238E27FC236}">
                <a16:creationId xmlns:a16="http://schemas.microsoft.com/office/drawing/2014/main" id="{606EDD95-2FB7-4B38-BC98-06CBDCCB0321}"/>
              </a:ext>
            </a:extLst>
          </p:cNvPr>
          <p:cNvGrpSpPr/>
          <p:nvPr/>
        </p:nvGrpSpPr>
        <p:grpSpPr>
          <a:xfrm>
            <a:off x="4741333" y="-3589020"/>
            <a:ext cx="45719" cy="805117"/>
            <a:chOff x="12725400" y="-137160"/>
            <a:chExt cx="45719" cy="805117"/>
          </a:xfrm>
          <a:solidFill>
            <a:srgbClr val="00FFFF">
              <a:alpha val="52000"/>
            </a:srgbClr>
          </a:solidFill>
        </p:grpSpPr>
        <p:sp>
          <p:nvSpPr>
            <p:cNvPr id="72" name="Rectangle: Rounded Corners 71">
              <a:extLst>
                <a:ext uri="{FF2B5EF4-FFF2-40B4-BE49-F238E27FC236}">
                  <a16:creationId xmlns:a16="http://schemas.microsoft.com/office/drawing/2014/main" id="{66E00A3C-C2CF-4000-AC88-9D2C50ECF17E}"/>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3" name="Rectangle: Rounded Corners 72">
              <a:extLst>
                <a:ext uri="{FF2B5EF4-FFF2-40B4-BE49-F238E27FC236}">
                  <a16:creationId xmlns:a16="http://schemas.microsoft.com/office/drawing/2014/main" id="{9F166131-AA21-4DF7-9836-668570863553}"/>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5" name="Group 74">
            <a:extLst>
              <a:ext uri="{FF2B5EF4-FFF2-40B4-BE49-F238E27FC236}">
                <a16:creationId xmlns:a16="http://schemas.microsoft.com/office/drawing/2014/main" id="{DCD1D107-EB0B-49D9-ABF6-A4723BA465F6}"/>
              </a:ext>
            </a:extLst>
          </p:cNvPr>
          <p:cNvGrpSpPr/>
          <p:nvPr/>
        </p:nvGrpSpPr>
        <p:grpSpPr>
          <a:xfrm>
            <a:off x="5549053" y="-3251903"/>
            <a:ext cx="45719" cy="880498"/>
            <a:chOff x="12725400" y="-137160"/>
            <a:chExt cx="45719" cy="880498"/>
          </a:xfrm>
          <a:solidFill>
            <a:srgbClr val="00FFFF">
              <a:alpha val="52000"/>
            </a:srgbClr>
          </a:solidFill>
        </p:grpSpPr>
        <p:sp>
          <p:nvSpPr>
            <p:cNvPr id="76" name="Rectangle: Rounded Corners 75">
              <a:extLst>
                <a:ext uri="{FF2B5EF4-FFF2-40B4-BE49-F238E27FC236}">
                  <a16:creationId xmlns:a16="http://schemas.microsoft.com/office/drawing/2014/main" id="{4806F062-0292-4BE3-AF29-9A30621A4785}"/>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Rounded Corners 76">
              <a:extLst>
                <a:ext uri="{FF2B5EF4-FFF2-40B4-BE49-F238E27FC236}">
                  <a16:creationId xmlns:a16="http://schemas.microsoft.com/office/drawing/2014/main" id="{85519408-7F58-4E26-928C-B8251D91482C}"/>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8" name="Group 77">
            <a:extLst>
              <a:ext uri="{FF2B5EF4-FFF2-40B4-BE49-F238E27FC236}">
                <a16:creationId xmlns:a16="http://schemas.microsoft.com/office/drawing/2014/main" id="{8712345D-87F7-4EEF-B35F-8D434896E969}"/>
              </a:ext>
            </a:extLst>
          </p:cNvPr>
          <p:cNvGrpSpPr/>
          <p:nvPr/>
        </p:nvGrpSpPr>
        <p:grpSpPr>
          <a:xfrm>
            <a:off x="6515102" y="-2588034"/>
            <a:ext cx="45719" cy="805117"/>
            <a:chOff x="12725400" y="-137160"/>
            <a:chExt cx="45719" cy="805117"/>
          </a:xfrm>
          <a:solidFill>
            <a:srgbClr val="00FFFF">
              <a:alpha val="21000"/>
            </a:srgbClr>
          </a:solidFill>
        </p:grpSpPr>
        <p:sp>
          <p:nvSpPr>
            <p:cNvPr id="79" name="Rectangle: Rounded Corners 78">
              <a:extLst>
                <a:ext uri="{FF2B5EF4-FFF2-40B4-BE49-F238E27FC236}">
                  <a16:creationId xmlns:a16="http://schemas.microsoft.com/office/drawing/2014/main" id="{85F79379-F2CB-448D-B667-FCC784C933FB}"/>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Rounded Corners 79">
              <a:extLst>
                <a:ext uri="{FF2B5EF4-FFF2-40B4-BE49-F238E27FC236}">
                  <a16:creationId xmlns:a16="http://schemas.microsoft.com/office/drawing/2014/main" id="{F032E9DD-0B3F-4B97-806F-3D4CE328D94B}"/>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81" name="Group 80">
            <a:extLst>
              <a:ext uri="{FF2B5EF4-FFF2-40B4-BE49-F238E27FC236}">
                <a16:creationId xmlns:a16="http://schemas.microsoft.com/office/drawing/2014/main" id="{3A46F803-CFF6-4453-B9F9-B894A03D7E23}"/>
              </a:ext>
            </a:extLst>
          </p:cNvPr>
          <p:cNvGrpSpPr/>
          <p:nvPr/>
        </p:nvGrpSpPr>
        <p:grpSpPr>
          <a:xfrm>
            <a:off x="6096000" y="-2737394"/>
            <a:ext cx="45719" cy="880498"/>
            <a:chOff x="12725400" y="-137160"/>
            <a:chExt cx="45719" cy="880498"/>
          </a:xfrm>
          <a:solidFill>
            <a:srgbClr val="00FFFF">
              <a:alpha val="52000"/>
            </a:srgbClr>
          </a:solidFill>
        </p:grpSpPr>
        <p:sp>
          <p:nvSpPr>
            <p:cNvPr id="82" name="Rectangle: Rounded Corners 81">
              <a:extLst>
                <a:ext uri="{FF2B5EF4-FFF2-40B4-BE49-F238E27FC236}">
                  <a16:creationId xmlns:a16="http://schemas.microsoft.com/office/drawing/2014/main" id="{5B998397-63C3-44B4-89EF-2A84806D2A3A}"/>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Rounded Corners 82">
              <a:extLst>
                <a:ext uri="{FF2B5EF4-FFF2-40B4-BE49-F238E27FC236}">
                  <a16:creationId xmlns:a16="http://schemas.microsoft.com/office/drawing/2014/main" id="{E8D1DAFF-6DB4-4306-94E1-9414F45EB367}"/>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84" name="Group 83">
            <a:extLst>
              <a:ext uri="{FF2B5EF4-FFF2-40B4-BE49-F238E27FC236}">
                <a16:creationId xmlns:a16="http://schemas.microsoft.com/office/drawing/2014/main" id="{B1611BC4-5E13-4345-AC94-D82537D24490}"/>
              </a:ext>
            </a:extLst>
          </p:cNvPr>
          <p:cNvGrpSpPr/>
          <p:nvPr/>
        </p:nvGrpSpPr>
        <p:grpSpPr>
          <a:xfrm>
            <a:off x="4695614" y="-5024318"/>
            <a:ext cx="45719" cy="805117"/>
            <a:chOff x="12725400" y="-137160"/>
            <a:chExt cx="45719" cy="805117"/>
          </a:xfrm>
          <a:solidFill>
            <a:srgbClr val="00FFFF">
              <a:alpha val="21000"/>
            </a:srgbClr>
          </a:solidFill>
        </p:grpSpPr>
        <p:sp>
          <p:nvSpPr>
            <p:cNvPr id="85" name="Rectangle: Rounded Corners 84">
              <a:extLst>
                <a:ext uri="{FF2B5EF4-FFF2-40B4-BE49-F238E27FC236}">
                  <a16:creationId xmlns:a16="http://schemas.microsoft.com/office/drawing/2014/main" id="{1B6DB059-5EB6-4C32-929F-8C22170C25A5}"/>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6" name="Rectangle: Rounded Corners 85">
              <a:extLst>
                <a:ext uri="{FF2B5EF4-FFF2-40B4-BE49-F238E27FC236}">
                  <a16:creationId xmlns:a16="http://schemas.microsoft.com/office/drawing/2014/main" id="{880CF216-334D-45C9-938D-A926473CBA1A}"/>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87" name="Group 86">
            <a:extLst>
              <a:ext uri="{FF2B5EF4-FFF2-40B4-BE49-F238E27FC236}">
                <a16:creationId xmlns:a16="http://schemas.microsoft.com/office/drawing/2014/main" id="{CCC3B22A-06FA-4229-90AE-778A043B278C}"/>
              </a:ext>
            </a:extLst>
          </p:cNvPr>
          <p:cNvGrpSpPr/>
          <p:nvPr/>
        </p:nvGrpSpPr>
        <p:grpSpPr>
          <a:xfrm>
            <a:off x="5503334" y="-4687201"/>
            <a:ext cx="45719" cy="880498"/>
            <a:chOff x="12725400" y="-137160"/>
            <a:chExt cx="45719" cy="880498"/>
          </a:xfrm>
          <a:solidFill>
            <a:srgbClr val="00FFFF">
              <a:alpha val="21000"/>
            </a:srgbClr>
          </a:solidFill>
        </p:grpSpPr>
        <p:sp>
          <p:nvSpPr>
            <p:cNvPr id="88" name="Rectangle: Rounded Corners 87">
              <a:extLst>
                <a:ext uri="{FF2B5EF4-FFF2-40B4-BE49-F238E27FC236}">
                  <a16:creationId xmlns:a16="http://schemas.microsoft.com/office/drawing/2014/main" id="{B15DB8B6-8638-4866-ABAE-104AFEB4BF99}"/>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Rectangle: Rounded Corners 88">
              <a:extLst>
                <a:ext uri="{FF2B5EF4-FFF2-40B4-BE49-F238E27FC236}">
                  <a16:creationId xmlns:a16="http://schemas.microsoft.com/office/drawing/2014/main" id="{0C2B81CB-2FFB-45C2-B2E4-7B07F87A5233}"/>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0" name="Group 89">
            <a:extLst>
              <a:ext uri="{FF2B5EF4-FFF2-40B4-BE49-F238E27FC236}">
                <a16:creationId xmlns:a16="http://schemas.microsoft.com/office/drawing/2014/main" id="{28FFF9FB-82A8-4D79-8BD1-F16C44EB4A5E}"/>
              </a:ext>
            </a:extLst>
          </p:cNvPr>
          <p:cNvGrpSpPr/>
          <p:nvPr/>
        </p:nvGrpSpPr>
        <p:grpSpPr>
          <a:xfrm>
            <a:off x="5937672" y="-5471407"/>
            <a:ext cx="45719" cy="805117"/>
            <a:chOff x="12725400" y="-137160"/>
            <a:chExt cx="45719" cy="805117"/>
          </a:xfrm>
          <a:solidFill>
            <a:srgbClr val="00FFFF">
              <a:alpha val="21000"/>
            </a:srgbClr>
          </a:solidFill>
        </p:grpSpPr>
        <p:sp>
          <p:nvSpPr>
            <p:cNvPr id="91" name="Rectangle: Rounded Corners 90">
              <a:extLst>
                <a:ext uri="{FF2B5EF4-FFF2-40B4-BE49-F238E27FC236}">
                  <a16:creationId xmlns:a16="http://schemas.microsoft.com/office/drawing/2014/main" id="{8B8C602D-A7FF-4059-BFB5-1A422C287DAB}"/>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Rectangle: Rounded Corners 91">
              <a:extLst>
                <a:ext uri="{FF2B5EF4-FFF2-40B4-BE49-F238E27FC236}">
                  <a16:creationId xmlns:a16="http://schemas.microsoft.com/office/drawing/2014/main" id="{6B96E141-E563-4772-AAFA-3770492A6BF6}"/>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93" name="Group 92">
            <a:extLst>
              <a:ext uri="{FF2B5EF4-FFF2-40B4-BE49-F238E27FC236}">
                <a16:creationId xmlns:a16="http://schemas.microsoft.com/office/drawing/2014/main" id="{922D05B4-0FEB-4220-A7E8-D019648AF3B0}"/>
              </a:ext>
            </a:extLst>
          </p:cNvPr>
          <p:cNvGrpSpPr/>
          <p:nvPr/>
        </p:nvGrpSpPr>
        <p:grpSpPr>
          <a:xfrm>
            <a:off x="6745392" y="-5134290"/>
            <a:ext cx="45719" cy="880498"/>
            <a:chOff x="12725400" y="-137160"/>
            <a:chExt cx="45719" cy="880498"/>
          </a:xfrm>
          <a:solidFill>
            <a:srgbClr val="00FFFF">
              <a:alpha val="21000"/>
            </a:srgbClr>
          </a:solidFill>
        </p:grpSpPr>
        <p:sp>
          <p:nvSpPr>
            <p:cNvPr id="94" name="Rectangle: Rounded Corners 93">
              <a:extLst>
                <a:ext uri="{FF2B5EF4-FFF2-40B4-BE49-F238E27FC236}">
                  <a16:creationId xmlns:a16="http://schemas.microsoft.com/office/drawing/2014/main" id="{9CC8766F-9C6C-47E6-98B5-4C8989836AEF}"/>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5" name="Rectangle: Rounded Corners 94">
              <a:extLst>
                <a:ext uri="{FF2B5EF4-FFF2-40B4-BE49-F238E27FC236}">
                  <a16:creationId xmlns:a16="http://schemas.microsoft.com/office/drawing/2014/main" id="{6C3795F0-2AB4-4D16-A063-BEB1D567BF7B}"/>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20" name="Group 119">
            <a:extLst>
              <a:ext uri="{FF2B5EF4-FFF2-40B4-BE49-F238E27FC236}">
                <a16:creationId xmlns:a16="http://schemas.microsoft.com/office/drawing/2014/main" id="{13928179-177F-4900-A24B-D22EC92FBBE5}"/>
              </a:ext>
            </a:extLst>
          </p:cNvPr>
          <p:cNvGrpSpPr/>
          <p:nvPr/>
        </p:nvGrpSpPr>
        <p:grpSpPr>
          <a:xfrm>
            <a:off x="5695526" y="-4863452"/>
            <a:ext cx="45719" cy="144000"/>
            <a:chOff x="12725400" y="-137160"/>
            <a:chExt cx="45719" cy="805117"/>
          </a:xfrm>
          <a:solidFill>
            <a:srgbClr val="00FFFF">
              <a:alpha val="21000"/>
            </a:srgbClr>
          </a:solidFill>
        </p:grpSpPr>
        <p:sp>
          <p:nvSpPr>
            <p:cNvPr id="121" name="Rectangle: Rounded Corners 120">
              <a:extLst>
                <a:ext uri="{FF2B5EF4-FFF2-40B4-BE49-F238E27FC236}">
                  <a16:creationId xmlns:a16="http://schemas.microsoft.com/office/drawing/2014/main" id="{97D0274F-5FE7-4005-A2C2-3FDF374E1CF5}"/>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2" name="Rectangle: Rounded Corners 121">
              <a:extLst>
                <a:ext uri="{FF2B5EF4-FFF2-40B4-BE49-F238E27FC236}">
                  <a16:creationId xmlns:a16="http://schemas.microsoft.com/office/drawing/2014/main" id="{534E0229-423D-44FC-AD3E-194118D3E178}"/>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23" name="Group 122">
            <a:extLst>
              <a:ext uri="{FF2B5EF4-FFF2-40B4-BE49-F238E27FC236}">
                <a16:creationId xmlns:a16="http://schemas.microsoft.com/office/drawing/2014/main" id="{19234B9E-F2AD-4C28-99B4-E55DD05B9962}"/>
              </a:ext>
            </a:extLst>
          </p:cNvPr>
          <p:cNvGrpSpPr/>
          <p:nvPr/>
        </p:nvGrpSpPr>
        <p:grpSpPr>
          <a:xfrm>
            <a:off x="4628723" y="-4101302"/>
            <a:ext cx="45719" cy="144000"/>
            <a:chOff x="12725400" y="-137160"/>
            <a:chExt cx="45719" cy="880498"/>
          </a:xfrm>
          <a:solidFill>
            <a:srgbClr val="00FFFF">
              <a:alpha val="52000"/>
            </a:srgbClr>
          </a:solidFill>
        </p:grpSpPr>
        <p:sp>
          <p:nvSpPr>
            <p:cNvPr id="124" name="Rectangle: Rounded Corners 123">
              <a:extLst>
                <a:ext uri="{FF2B5EF4-FFF2-40B4-BE49-F238E27FC236}">
                  <a16:creationId xmlns:a16="http://schemas.microsoft.com/office/drawing/2014/main" id="{78709432-502C-4C35-BD59-1B4CDAE6ABFF}"/>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5" name="Rectangle: Rounded Corners 124">
              <a:extLst>
                <a:ext uri="{FF2B5EF4-FFF2-40B4-BE49-F238E27FC236}">
                  <a16:creationId xmlns:a16="http://schemas.microsoft.com/office/drawing/2014/main" id="{23B3AEFC-E20E-4C3D-A94A-1AFF01625DBD}"/>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26" name="Group 125">
            <a:extLst>
              <a:ext uri="{FF2B5EF4-FFF2-40B4-BE49-F238E27FC236}">
                <a16:creationId xmlns:a16="http://schemas.microsoft.com/office/drawing/2014/main" id="{2D8901C7-9D4A-4693-9FD8-EC21BD46B0D4}"/>
              </a:ext>
            </a:extLst>
          </p:cNvPr>
          <p:cNvGrpSpPr/>
          <p:nvPr/>
        </p:nvGrpSpPr>
        <p:grpSpPr>
          <a:xfrm>
            <a:off x="5594772" y="-3437433"/>
            <a:ext cx="45719" cy="144000"/>
            <a:chOff x="12725400" y="-137160"/>
            <a:chExt cx="45719" cy="805117"/>
          </a:xfrm>
          <a:solidFill>
            <a:srgbClr val="00FFFF">
              <a:alpha val="52000"/>
            </a:srgbClr>
          </a:solidFill>
        </p:grpSpPr>
        <p:sp>
          <p:nvSpPr>
            <p:cNvPr id="127" name="Rectangle: Rounded Corners 126">
              <a:extLst>
                <a:ext uri="{FF2B5EF4-FFF2-40B4-BE49-F238E27FC236}">
                  <a16:creationId xmlns:a16="http://schemas.microsoft.com/office/drawing/2014/main" id="{E7A61B97-4CE9-4A8D-B10E-F0B8CF321637}"/>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8" name="Rectangle: Rounded Corners 127">
              <a:extLst>
                <a:ext uri="{FF2B5EF4-FFF2-40B4-BE49-F238E27FC236}">
                  <a16:creationId xmlns:a16="http://schemas.microsoft.com/office/drawing/2014/main" id="{98FD223D-1526-45F5-BF07-35C8461642CF}"/>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29" name="Group 128">
            <a:extLst>
              <a:ext uri="{FF2B5EF4-FFF2-40B4-BE49-F238E27FC236}">
                <a16:creationId xmlns:a16="http://schemas.microsoft.com/office/drawing/2014/main" id="{BAA8FD7E-2DD8-4B8A-9EFA-67749EC69DE6}"/>
              </a:ext>
            </a:extLst>
          </p:cNvPr>
          <p:cNvGrpSpPr/>
          <p:nvPr/>
        </p:nvGrpSpPr>
        <p:grpSpPr>
          <a:xfrm>
            <a:off x="5175670" y="-3586793"/>
            <a:ext cx="45719" cy="144000"/>
            <a:chOff x="12725400" y="-137160"/>
            <a:chExt cx="45719" cy="880498"/>
          </a:xfrm>
          <a:solidFill>
            <a:srgbClr val="00FFFF">
              <a:alpha val="52000"/>
            </a:srgbClr>
          </a:solidFill>
        </p:grpSpPr>
        <p:sp>
          <p:nvSpPr>
            <p:cNvPr id="130" name="Rectangle: Rounded Corners 129">
              <a:extLst>
                <a:ext uri="{FF2B5EF4-FFF2-40B4-BE49-F238E27FC236}">
                  <a16:creationId xmlns:a16="http://schemas.microsoft.com/office/drawing/2014/main" id="{C4CEC4A0-0518-4201-94B9-E2926B715EAB}"/>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Rectangle: Rounded Corners 130">
              <a:extLst>
                <a:ext uri="{FF2B5EF4-FFF2-40B4-BE49-F238E27FC236}">
                  <a16:creationId xmlns:a16="http://schemas.microsoft.com/office/drawing/2014/main" id="{F2B5ADBC-A33F-47BE-8DBD-EB5D9C58B7E3}"/>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2" name="Group 131">
            <a:extLst>
              <a:ext uri="{FF2B5EF4-FFF2-40B4-BE49-F238E27FC236}">
                <a16:creationId xmlns:a16="http://schemas.microsoft.com/office/drawing/2014/main" id="{DFB93ED6-1227-41BA-BEF9-B6D94EB81960}"/>
              </a:ext>
            </a:extLst>
          </p:cNvPr>
          <p:cNvGrpSpPr/>
          <p:nvPr/>
        </p:nvGrpSpPr>
        <p:grpSpPr>
          <a:xfrm>
            <a:off x="5099474" y="-3647146"/>
            <a:ext cx="45719" cy="144000"/>
            <a:chOff x="12725400" y="-137160"/>
            <a:chExt cx="45719" cy="805117"/>
          </a:xfrm>
          <a:solidFill>
            <a:srgbClr val="00FFFF">
              <a:alpha val="52000"/>
            </a:srgbClr>
          </a:solidFill>
        </p:grpSpPr>
        <p:sp>
          <p:nvSpPr>
            <p:cNvPr id="133" name="Rectangle: Rounded Corners 132">
              <a:extLst>
                <a:ext uri="{FF2B5EF4-FFF2-40B4-BE49-F238E27FC236}">
                  <a16:creationId xmlns:a16="http://schemas.microsoft.com/office/drawing/2014/main" id="{CAE08ACE-3BDC-435F-9CA3-FC76E607C90B}"/>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4" name="Rectangle: Rounded Corners 133">
              <a:extLst>
                <a:ext uri="{FF2B5EF4-FFF2-40B4-BE49-F238E27FC236}">
                  <a16:creationId xmlns:a16="http://schemas.microsoft.com/office/drawing/2014/main" id="{AB0EDBDE-0248-4B02-8A36-29487EFF8244}"/>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5" name="Group 134">
            <a:extLst>
              <a:ext uri="{FF2B5EF4-FFF2-40B4-BE49-F238E27FC236}">
                <a16:creationId xmlns:a16="http://schemas.microsoft.com/office/drawing/2014/main" id="{A4A80F23-E140-4E49-95D6-03B3E4633E5C}"/>
              </a:ext>
            </a:extLst>
          </p:cNvPr>
          <p:cNvGrpSpPr/>
          <p:nvPr/>
        </p:nvGrpSpPr>
        <p:grpSpPr>
          <a:xfrm>
            <a:off x="6841067" y="-1365316"/>
            <a:ext cx="45719" cy="144000"/>
            <a:chOff x="12725400" y="-137160"/>
            <a:chExt cx="45719" cy="880498"/>
          </a:xfrm>
          <a:solidFill>
            <a:srgbClr val="00FFFF">
              <a:alpha val="21000"/>
            </a:srgbClr>
          </a:solidFill>
        </p:grpSpPr>
        <p:sp>
          <p:nvSpPr>
            <p:cNvPr id="136" name="Rectangle: Rounded Corners 135">
              <a:extLst>
                <a:ext uri="{FF2B5EF4-FFF2-40B4-BE49-F238E27FC236}">
                  <a16:creationId xmlns:a16="http://schemas.microsoft.com/office/drawing/2014/main" id="{8171FBDE-8018-4A26-824E-91B858E957C3}"/>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7" name="Rectangle: Rounded Corners 136">
              <a:extLst>
                <a:ext uri="{FF2B5EF4-FFF2-40B4-BE49-F238E27FC236}">
                  <a16:creationId xmlns:a16="http://schemas.microsoft.com/office/drawing/2014/main" id="{0AAF4578-A62A-466D-90A0-53331CB7AE0B}"/>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8" name="Group 137">
            <a:extLst>
              <a:ext uri="{FF2B5EF4-FFF2-40B4-BE49-F238E27FC236}">
                <a16:creationId xmlns:a16="http://schemas.microsoft.com/office/drawing/2014/main" id="{087A7A88-A9B7-42E8-B944-F15F0F646FBB}"/>
              </a:ext>
            </a:extLst>
          </p:cNvPr>
          <p:cNvGrpSpPr/>
          <p:nvPr/>
        </p:nvGrpSpPr>
        <p:grpSpPr>
          <a:xfrm>
            <a:off x="5983391" y="-3575146"/>
            <a:ext cx="45719" cy="144000"/>
            <a:chOff x="12725400" y="-137160"/>
            <a:chExt cx="45719" cy="805117"/>
          </a:xfrm>
          <a:solidFill>
            <a:srgbClr val="00FFFF">
              <a:alpha val="52000"/>
            </a:srgbClr>
          </a:solidFill>
        </p:grpSpPr>
        <p:sp>
          <p:nvSpPr>
            <p:cNvPr id="139" name="Rectangle: Rounded Corners 138">
              <a:extLst>
                <a:ext uri="{FF2B5EF4-FFF2-40B4-BE49-F238E27FC236}">
                  <a16:creationId xmlns:a16="http://schemas.microsoft.com/office/drawing/2014/main" id="{C11A433E-B193-42FC-B599-FFC1896996FA}"/>
                </a:ext>
              </a:extLst>
            </p:cNvPr>
            <p:cNvSpPr/>
            <p:nvPr/>
          </p:nvSpPr>
          <p:spPr>
            <a:xfrm>
              <a:off x="12725400" y="-137160"/>
              <a:ext cx="45719" cy="304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0" name="Rectangle: Rounded Corners 139">
              <a:extLst>
                <a:ext uri="{FF2B5EF4-FFF2-40B4-BE49-F238E27FC236}">
                  <a16:creationId xmlns:a16="http://schemas.microsoft.com/office/drawing/2014/main" id="{3A5A3452-21AC-4A7C-8D2F-3A18F3130B8C}"/>
                </a:ext>
              </a:extLst>
            </p:cNvPr>
            <p:cNvSpPr/>
            <p:nvPr/>
          </p:nvSpPr>
          <p:spPr>
            <a:xfrm>
              <a:off x="12725400" y="199957"/>
              <a:ext cx="45719" cy="46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41" name="Group 140">
            <a:extLst>
              <a:ext uri="{FF2B5EF4-FFF2-40B4-BE49-F238E27FC236}">
                <a16:creationId xmlns:a16="http://schemas.microsoft.com/office/drawing/2014/main" id="{2FA63BEE-85F2-4EC1-8236-9B3F7F8784BC}"/>
              </a:ext>
            </a:extLst>
          </p:cNvPr>
          <p:cNvGrpSpPr/>
          <p:nvPr/>
        </p:nvGrpSpPr>
        <p:grpSpPr>
          <a:xfrm>
            <a:off x="6699673" y="-3715134"/>
            <a:ext cx="45719" cy="144000"/>
            <a:chOff x="12725400" y="-137160"/>
            <a:chExt cx="45719" cy="880498"/>
          </a:xfrm>
          <a:solidFill>
            <a:srgbClr val="00FFFF">
              <a:alpha val="52000"/>
            </a:srgbClr>
          </a:solidFill>
        </p:grpSpPr>
        <p:sp>
          <p:nvSpPr>
            <p:cNvPr id="142" name="Rectangle: Rounded Corners 141">
              <a:extLst>
                <a:ext uri="{FF2B5EF4-FFF2-40B4-BE49-F238E27FC236}">
                  <a16:creationId xmlns:a16="http://schemas.microsoft.com/office/drawing/2014/main" id="{EEEBCB89-E2DC-4C41-BD03-03A6B37B7225}"/>
                </a:ext>
              </a:extLst>
            </p:cNvPr>
            <p:cNvSpPr/>
            <p:nvPr/>
          </p:nvSpPr>
          <p:spPr>
            <a:xfrm>
              <a:off x="12725400" y="-137160"/>
              <a:ext cx="45719" cy="540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3" name="Rectangle: Rounded Corners 142">
              <a:extLst>
                <a:ext uri="{FF2B5EF4-FFF2-40B4-BE49-F238E27FC236}">
                  <a16:creationId xmlns:a16="http://schemas.microsoft.com/office/drawing/2014/main" id="{D74C5110-9147-40A8-A380-D82533F8D730}"/>
                </a:ext>
              </a:extLst>
            </p:cNvPr>
            <p:cNvSpPr/>
            <p:nvPr/>
          </p:nvSpPr>
          <p:spPr>
            <a:xfrm>
              <a:off x="12725400" y="455338"/>
              <a:ext cx="45719" cy="288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 name="Oval 4">
            <a:extLst>
              <a:ext uri="{FF2B5EF4-FFF2-40B4-BE49-F238E27FC236}">
                <a16:creationId xmlns:a16="http://schemas.microsoft.com/office/drawing/2014/main" id="{44187A52-5EE9-4DD7-B579-A34B24C52456}"/>
              </a:ext>
            </a:extLst>
          </p:cNvPr>
          <p:cNvSpPr/>
          <p:nvPr/>
        </p:nvSpPr>
        <p:spPr>
          <a:xfrm>
            <a:off x="4436533" y="2927350"/>
            <a:ext cx="2709334" cy="2709334"/>
          </a:xfrm>
          <a:prstGeom prst="ellipse">
            <a:avLst/>
          </a:prstGeom>
          <a:solidFill>
            <a:srgbClr val="0039AC"/>
          </a:solidFill>
          <a:ln>
            <a:noFill/>
          </a:ln>
          <a:scene3d>
            <a:camera prst="isometricTopUp"/>
            <a:lightRig rig="threePt" dir="t"/>
          </a:scene3d>
          <a:sp3d extrusionH="279400" prstMaterial="metal">
            <a:bevelB w="635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41A9056C-35BB-4F6E-B008-0DA1815B487F}"/>
              </a:ext>
            </a:extLst>
          </p:cNvPr>
          <p:cNvSpPr/>
          <p:nvPr/>
        </p:nvSpPr>
        <p:spPr>
          <a:xfrm>
            <a:off x="4436533" y="2681413"/>
            <a:ext cx="2709334" cy="2709334"/>
          </a:xfrm>
          <a:prstGeom prst="ellipse">
            <a:avLst/>
          </a:prstGeom>
          <a:solidFill>
            <a:schemeClr val="bg1">
              <a:alpha val="17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F366D8B-A116-486D-89A7-9F13B4F28FD1}"/>
              </a:ext>
            </a:extLst>
          </p:cNvPr>
          <p:cNvSpPr/>
          <p:nvPr/>
        </p:nvSpPr>
        <p:spPr>
          <a:xfrm>
            <a:off x="4436533" y="2435477"/>
            <a:ext cx="2709334" cy="2709334"/>
          </a:xfrm>
          <a:prstGeom prst="ellipse">
            <a:avLst/>
          </a:prstGeom>
          <a:solidFill>
            <a:schemeClr val="bg1">
              <a:alpha val="23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C5CF499D-FCDA-4583-AB34-5F66EB09997D}"/>
              </a:ext>
            </a:extLst>
          </p:cNvPr>
          <p:cNvSpPr/>
          <p:nvPr/>
        </p:nvSpPr>
        <p:spPr>
          <a:xfrm>
            <a:off x="4436533" y="2189541"/>
            <a:ext cx="2709334" cy="2709334"/>
          </a:xfrm>
          <a:prstGeom prst="ellipse">
            <a:avLst/>
          </a:prstGeom>
          <a:solidFill>
            <a:schemeClr val="bg1">
              <a:alpha val="26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BF39A7B1-448E-46E4-A51E-5498CBA56993}"/>
              </a:ext>
            </a:extLst>
          </p:cNvPr>
          <p:cNvSpPr/>
          <p:nvPr/>
        </p:nvSpPr>
        <p:spPr>
          <a:xfrm>
            <a:off x="4436533" y="957842"/>
            <a:ext cx="2709334" cy="2709334"/>
          </a:xfrm>
          <a:prstGeom prst="ellipse">
            <a:avLst/>
          </a:prstGeom>
          <a:solidFill>
            <a:schemeClr val="bg1"/>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727A284A-9F63-49AE-9F9C-68F30279ED38}"/>
              </a:ext>
            </a:extLst>
          </p:cNvPr>
          <p:cNvSpPr/>
          <p:nvPr/>
        </p:nvSpPr>
        <p:spPr>
          <a:xfrm>
            <a:off x="4436533" y="1205797"/>
            <a:ext cx="2709334" cy="2709334"/>
          </a:xfrm>
          <a:prstGeom prst="ellipse">
            <a:avLst/>
          </a:prstGeom>
          <a:solidFill>
            <a:schemeClr val="bg1">
              <a:alpha val="34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2D7DB259-52DB-4E3D-A16E-C5B4C7C04D71}"/>
              </a:ext>
            </a:extLst>
          </p:cNvPr>
          <p:cNvSpPr/>
          <p:nvPr/>
        </p:nvSpPr>
        <p:spPr>
          <a:xfrm>
            <a:off x="4436533" y="1943605"/>
            <a:ext cx="2709334" cy="2709334"/>
          </a:xfrm>
          <a:prstGeom prst="ellipse">
            <a:avLst/>
          </a:prstGeom>
          <a:solidFill>
            <a:schemeClr val="bg1">
              <a:alpha val="32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0E553A01-F32F-46F3-AF67-106B6EB48C07}"/>
              </a:ext>
            </a:extLst>
          </p:cNvPr>
          <p:cNvSpPr/>
          <p:nvPr/>
        </p:nvSpPr>
        <p:spPr>
          <a:xfrm>
            <a:off x="4436533" y="1697669"/>
            <a:ext cx="2709334" cy="2709334"/>
          </a:xfrm>
          <a:prstGeom prst="ellipse">
            <a:avLst/>
          </a:prstGeom>
          <a:solidFill>
            <a:schemeClr val="bg1">
              <a:alpha val="41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DB3CC9BC-F726-486E-B76B-1DCA38640F6A}"/>
              </a:ext>
            </a:extLst>
          </p:cNvPr>
          <p:cNvSpPr/>
          <p:nvPr/>
        </p:nvSpPr>
        <p:spPr>
          <a:xfrm>
            <a:off x="4436533" y="1451733"/>
            <a:ext cx="2709334" cy="2709334"/>
          </a:xfrm>
          <a:prstGeom prst="ellipse">
            <a:avLst/>
          </a:prstGeom>
          <a:solidFill>
            <a:schemeClr val="bg1">
              <a:alpha val="28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Graphic 17" descr="Processor with solid fill">
            <a:extLst>
              <a:ext uri="{FF2B5EF4-FFF2-40B4-BE49-F238E27FC236}">
                <a16:creationId xmlns:a16="http://schemas.microsoft.com/office/drawing/2014/main" id="{8172A472-A899-4C66-A9B0-09E6C497CB6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41333" y="1251355"/>
            <a:ext cx="2099734" cy="2099734"/>
          </a:xfrm>
          <a:prstGeom prst="rect">
            <a:avLst/>
          </a:prstGeom>
          <a:scene3d>
            <a:camera prst="isometricTopUp"/>
            <a:lightRig rig="threePt" dir="t"/>
          </a:scene3d>
        </p:spPr>
      </p:pic>
      <p:sp>
        <p:nvSpPr>
          <p:cNvPr id="20" name="TextBox 19">
            <a:extLst>
              <a:ext uri="{FF2B5EF4-FFF2-40B4-BE49-F238E27FC236}">
                <a16:creationId xmlns:a16="http://schemas.microsoft.com/office/drawing/2014/main" id="{1A43A1E2-918B-416D-80D1-B923A105705B}"/>
              </a:ext>
            </a:extLst>
          </p:cNvPr>
          <p:cNvSpPr txBox="1"/>
          <p:nvPr/>
        </p:nvSpPr>
        <p:spPr>
          <a:xfrm>
            <a:off x="5054600" y="1885723"/>
            <a:ext cx="1473200" cy="830997"/>
          </a:xfrm>
          <a:prstGeom prst="rect">
            <a:avLst/>
          </a:prstGeom>
          <a:noFill/>
        </p:spPr>
        <p:txBody>
          <a:bodyPr wrap="square" rtlCol="0">
            <a:spAutoFit/>
            <a:scene3d>
              <a:camera prst="isometricTopUp"/>
              <a:lightRig rig="threePt" dir="t"/>
            </a:scene3d>
          </a:bodyPr>
          <a:lstStyle/>
          <a:p>
            <a:pPr algn="ctr"/>
            <a:r>
              <a:rPr lang="en-IN" sz="4800" dirty="0">
                <a:gradFill>
                  <a:gsLst>
                    <a:gs pos="0">
                      <a:srgbClr val="9900CC"/>
                    </a:gs>
                    <a:gs pos="100000">
                      <a:srgbClr val="0000FF"/>
                    </a:gs>
                  </a:gsLst>
                  <a:lin ang="2700000" scaled="1"/>
                </a:gradFill>
                <a:latin typeface="Montserrat Black" panose="00000A00000000000000" pitchFamily="2" charset="0"/>
              </a:rPr>
              <a:t>AI</a:t>
            </a:r>
          </a:p>
        </p:txBody>
      </p:sp>
      <p:pic>
        <p:nvPicPr>
          <p:cNvPr id="146" name="Graphic 145" descr="Processor outline">
            <a:extLst>
              <a:ext uri="{FF2B5EF4-FFF2-40B4-BE49-F238E27FC236}">
                <a16:creationId xmlns:a16="http://schemas.microsoft.com/office/drawing/2014/main" id="{3C53C9B7-E2F8-44E1-8F7D-4ECAD9CCA7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21898" y="213916"/>
            <a:ext cx="1487852" cy="1487852"/>
          </a:xfrm>
          <a:prstGeom prst="rect">
            <a:avLst/>
          </a:prstGeom>
        </p:spPr>
      </p:pic>
      <p:sp>
        <p:nvSpPr>
          <p:cNvPr id="148" name="Rectangle 147">
            <a:extLst>
              <a:ext uri="{FF2B5EF4-FFF2-40B4-BE49-F238E27FC236}">
                <a16:creationId xmlns:a16="http://schemas.microsoft.com/office/drawing/2014/main" id="{A896C040-4760-42E3-A82A-A1A858D634DA}"/>
              </a:ext>
            </a:extLst>
          </p:cNvPr>
          <p:cNvSpPr/>
          <p:nvPr/>
        </p:nvSpPr>
        <p:spPr>
          <a:xfrm>
            <a:off x="45719" y="0"/>
            <a:ext cx="12192000" cy="6858000"/>
          </a:xfrm>
          <a:prstGeom prst="rect">
            <a:avLst/>
          </a:prstGeom>
          <a:gradFill>
            <a:gsLst>
              <a:gs pos="0">
                <a:srgbClr val="00FFFF"/>
              </a:gs>
              <a:gs pos="50000">
                <a:schemeClr val="bg1">
                  <a:alpha val="0"/>
                </a:schemeClr>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7" name="TextBox 146">
            <a:extLst>
              <a:ext uri="{FF2B5EF4-FFF2-40B4-BE49-F238E27FC236}">
                <a16:creationId xmlns:a16="http://schemas.microsoft.com/office/drawing/2014/main" id="{8987097F-4226-4381-A78F-A5471CD75B6D}"/>
              </a:ext>
            </a:extLst>
          </p:cNvPr>
          <p:cNvSpPr txBox="1"/>
          <p:nvPr/>
        </p:nvSpPr>
        <p:spPr>
          <a:xfrm>
            <a:off x="1440589" y="5763479"/>
            <a:ext cx="10240464" cy="646331"/>
          </a:xfrm>
          <a:prstGeom prst="rect">
            <a:avLst/>
          </a:prstGeom>
          <a:noFill/>
        </p:spPr>
        <p:txBody>
          <a:bodyPr wrap="square" rtlCol="0">
            <a:spAutoFit/>
          </a:bodyPr>
          <a:lstStyle/>
          <a:p>
            <a:r>
              <a:rPr lang="en-IN" sz="3600" b="1" dirty="0">
                <a:solidFill>
                  <a:schemeClr val="bg1">
                    <a:alpha val="76000"/>
                  </a:schemeClr>
                </a:solidFill>
                <a:latin typeface="Montserrat" panose="00000500000000000000" pitchFamily="2" charset="0"/>
              </a:rPr>
              <a:t>We are Shaping the World of Tomorrow</a:t>
            </a:r>
          </a:p>
        </p:txBody>
      </p:sp>
      <p:sp>
        <p:nvSpPr>
          <p:cNvPr id="144" name="TextBox 143">
            <a:extLst>
              <a:ext uri="{FF2B5EF4-FFF2-40B4-BE49-F238E27FC236}">
                <a16:creationId xmlns:a16="http://schemas.microsoft.com/office/drawing/2014/main" id="{18D5EE50-6FA8-4009-A7E6-9372F83815B4}"/>
              </a:ext>
            </a:extLst>
          </p:cNvPr>
          <p:cNvSpPr txBox="1"/>
          <p:nvPr/>
        </p:nvSpPr>
        <p:spPr>
          <a:xfrm>
            <a:off x="1" y="2030148"/>
            <a:ext cx="4303058" cy="2308324"/>
          </a:xfrm>
          <a:prstGeom prst="rect">
            <a:avLst/>
          </a:prstGeom>
          <a:noFill/>
        </p:spPr>
        <p:txBody>
          <a:bodyPr wrap="square" rtlCol="0">
            <a:spAutoFit/>
          </a:bodyPr>
          <a:lstStyle/>
          <a:p>
            <a:pPr algn="ctr"/>
            <a:r>
              <a:rPr lang="en-IN" sz="7200" dirty="0">
                <a:solidFill>
                  <a:schemeClr val="bg1">
                    <a:alpha val="76000"/>
                  </a:schemeClr>
                </a:solidFill>
                <a:latin typeface="Montserrat Black" panose="00000A00000000000000" pitchFamily="2" charset="0"/>
              </a:rPr>
              <a:t>THANK </a:t>
            </a:r>
          </a:p>
          <a:p>
            <a:pPr algn="ctr"/>
            <a:r>
              <a:rPr lang="en-IN" sz="7200" dirty="0">
                <a:solidFill>
                  <a:schemeClr val="bg1">
                    <a:alpha val="76000"/>
                  </a:schemeClr>
                </a:solidFill>
                <a:latin typeface="Montserrat Black" panose="00000A00000000000000" pitchFamily="2" charset="0"/>
              </a:rPr>
              <a:t>YOU</a:t>
            </a:r>
          </a:p>
        </p:txBody>
      </p:sp>
      <p:sp>
        <p:nvSpPr>
          <p:cNvPr id="3" name="TextBox 2">
            <a:extLst>
              <a:ext uri="{FF2B5EF4-FFF2-40B4-BE49-F238E27FC236}">
                <a16:creationId xmlns:a16="http://schemas.microsoft.com/office/drawing/2014/main" id="{B2004476-6290-1336-110A-8D4B8B8EA92F}"/>
              </a:ext>
            </a:extLst>
          </p:cNvPr>
          <p:cNvSpPr txBox="1"/>
          <p:nvPr/>
        </p:nvSpPr>
        <p:spPr>
          <a:xfrm>
            <a:off x="7427008" y="3869891"/>
            <a:ext cx="5270251" cy="707886"/>
          </a:xfrm>
          <a:prstGeom prst="rect">
            <a:avLst/>
          </a:prstGeom>
          <a:noFill/>
        </p:spPr>
        <p:txBody>
          <a:bodyPr wrap="square" rtlCol="0">
            <a:spAutoFit/>
          </a:bodyPr>
          <a:lstStyle/>
          <a:p>
            <a:r>
              <a:rPr lang="en-IN" sz="4000" b="1" dirty="0">
                <a:solidFill>
                  <a:schemeClr val="bg1">
                    <a:alpha val="76000"/>
                  </a:schemeClr>
                </a:solidFill>
                <a:latin typeface="Montserrat" panose="00000500000000000000" pitchFamily="2" charset="0"/>
              </a:rPr>
              <a:t>FusionEcho Chat</a:t>
            </a:r>
          </a:p>
        </p:txBody>
      </p:sp>
      <p:pic>
        <p:nvPicPr>
          <p:cNvPr id="17" name="Picture 16">
            <a:extLst>
              <a:ext uri="{FF2B5EF4-FFF2-40B4-BE49-F238E27FC236}">
                <a16:creationId xmlns:a16="http://schemas.microsoft.com/office/drawing/2014/main" id="{AC334808-F4EA-CE58-596B-16ADC2306953}"/>
              </a:ext>
            </a:extLst>
          </p:cNvPr>
          <p:cNvPicPr>
            <a:picLocks noChangeAspect="1"/>
          </p:cNvPicPr>
          <p:nvPr/>
        </p:nvPicPr>
        <p:blipFill rotWithShape="1">
          <a:blip r:embed="rId9">
            <a:extLst>
              <a:ext uri="{28A0092B-C50C-407E-A947-70E740481C1C}">
                <a14:useLocalDpi xmlns:a14="http://schemas.microsoft.com/office/drawing/2010/main" val="0"/>
              </a:ext>
            </a:extLst>
          </a:blip>
          <a:srcRect l="34202" r="35289" b="24611"/>
          <a:stretch/>
        </p:blipFill>
        <p:spPr>
          <a:xfrm>
            <a:off x="8998475" y="957842"/>
            <a:ext cx="1548349" cy="2869548"/>
          </a:xfrm>
          <a:prstGeom prst="rect">
            <a:avLst/>
          </a:prstGeom>
        </p:spPr>
      </p:pic>
    </p:spTree>
    <p:extLst>
      <p:ext uri="{BB962C8B-B14F-4D97-AF65-F5344CB8AC3E}">
        <p14:creationId xmlns:p14="http://schemas.microsoft.com/office/powerpoint/2010/main" val="2796576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16"/>
                                        </p:tgtEl>
                                      </p:cBhvr>
                                    </p:cmd>
                                  </p:childTnLst>
                                </p:cTn>
                              </p:par>
                              <p:par>
                                <p:cTn id="7" presetID="42" presetClass="path" presetSubtype="0" repeatCount="indefinite" accel="50000" decel="50000" autoRev="1" fill="hold" nodeType="withEffect">
                                  <p:stCondLst>
                                    <p:cond delay="0"/>
                                  </p:stCondLst>
                                  <p:childTnLst>
                                    <p:animMotion origin="layout" path="M 4.79167E-6 3.33333E-6 L 4.79167E-6 2.28125 " pathEditMode="relative" rAng="0" ptsTypes="AA">
                                      <p:cBhvr>
                                        <p:cTn id="8" dur="4000" fill="hold"/>
                                        <p:tgtEl>
                                          <p:spTgt spid="74"/>
                                        </p:tgtEl>
                                        <p:attrNameLst>
                                          <p:attrName>ppt_x</p:attrName>
                                          <p:attrName>ppt_y</p:attrName>
                                        </p:attrNameLst>
                                      </p:cBhvr>
                                      <p:rCtr x="0" y="114051"/>
                                    </p:animMotion>
                                  </p:childTnLst>
                                </p:cTn>
                              </p:par>
                              <p:par>
                                <p:cTn id="9" presetID="42" presetClass="path" presetSubtype="0" repeatCount="indefinite" accel="50000" decel="50000" autoRev="1" fill="hold" nodeType="withEffect">
                                  <p:stCondLst>
                                    <p:cond delay="3000"/>
                                  </p:stCondLst>
                                  <p:childTnLst>
                                    <p:animMotion origin="layout" path="M -1.04167E-6 3.7037E-6 L -1.04167E-6 2.12106 " pathEditMode="relative" rAng="0" ptsTypes="AA">
                                      <p:cBhvr>
                                        <p:cTn id="10" dur="3250" fill="hold"/>
                                        <p:tgtEl>
                                          <p:spTgt spid="75"/>
                                        </p:tgtEl>
                                        <p:attrNameLst>
                                          <p:attrName>ppt_x</p:attrName>
                                          <p:attrName>ppt_y</p:attrName>
                                        </p:attrNameLst>
                                      </p:cBhvr>
                                      <p:rCtr x="0" y="106042"/>
                                    </p:animMotion>
                                  </p:childTnLst>
                                </p:cTn>
                              </p:par>
                              <p:par>
                                <p:cTn id="11" presetID="42" presetClass="path" presetSubtype="0" repeatCount="indefinite" accel="50000" decel="50000" autoRev="1" fill="hold" nodeType="withEffect">
                                  <p:stCondLst>
                                    <p:cond delay="2250"/>
                                  </p:stCondLst>
                                  <p:childTnLst>
                                    <p:animMotion origin="layout" path="M 2.08333E-6 -1.48148E-6 L 2.08333E-6 2.28125 " pathEditMode="relative" rAng="0" ptsTypes="AA">
                                      <p:cBhvr>
                                        <p:cTn id="12" dur="4250" fill="hold"/>
                                        <p:tgtEl>
                                          <p:spTgt spid="78"/>
                                        </p:tgtEl>
                                        <p:attrNameLst>
                                          <p:attrName>ppt_x</p:attrName>
                                          <p:attrName>ppt_y</p:attrName>
                                        </p:attrNameLst>
                                      </p:cBhvr>
                                      <p:rCtr x="0" y="114051"/>
                                    </p:animMotion>
                                  </p:childTnLst>
                                </p:cTn>
                              </p:par>
                              <p:par>
                                <p:cTn id="13" presetID="42" presetClass="path" presetSubtype="0" repeatCount="indefinite" accel="50000" decel="50000" autoRev="1" fill="hold" nodeType="withEffect">
                                  <p:stCondLst>
                                    <p:cond delay="2000"/>
                                  </p:stCondLst>
                                  <p:childTnLst>
                                    <p:animMotion origin="layout" path="M -2.91667E-6 3.7037E-6 L -2.91667E-6 2.12106 " pathEditMode="relative" rAng="0" ptsTypes="AA">
                                      <p:cBhvr>
                                        <p:cTn id="14" dur="10250" fill="hold"/>
                                        <p:tgtEl>
                                          <p:spTgt spid="81"/>
                                        </p:tgtEl>
                                        <p:attrNameLst>
                                          <p:attrName>ppt_x</p:attrName>
                                          <p:attrName>ppt_y</p:attrName>
                                        </p:attrNameLst>
                                      </p:cBhvr>
                                      <p:rCtr x="0" y="106042"/>
                                    </p:animMotion>
                                  </p:childTnLst>
                                </p:cTn>
                              </p:par>
                              <p:par>
                                <p:cTn id="15" presetID="42" presetClass="path" presetSubtype="0" repeatCount="indefinite" accel="50000" decel="50000" autoRev="1" fill="hold" nodeType="withEffect">
                                  <p:stCondLst>
                                    <p:cond delay="250"/>
                                  </p:stCondLst>
                                  <p:childTnLst>
                                    <p:animMotion origin="layout" path="M 8.33333E-7 2.59259E-6 L 8.33333E-7 2.28125 " pathEditMode="relative" rAng="0" ptsTypes="AA">
                                      <p:cBhvr>
                                        <p:cTn id="16" dur="3500" fill="hold"/>
                                        <p:tgtEl>
                                          <p:spTgt spid="84"/>
                                        </p:tgtEl>
                                        <p:attrNameLst>
                                          <p:attrName>ppt_x</p:attrName>
                                          <p:attrName>ppt_y</p:attrName>
                                        </p:attrNameLst>
                                      </p:cBhvr>
                                      <p:rCtr x="0" y="114051"/>
                                    </p:animMotion>
                                  </p:childTnLst>
                                </p:cTn>
                              </p:par>
                              <p:par>
                                <p:cTn id="17" presetID="42" presetClass="path" presetSubtype="0" repeatCount="indefinite" accel="50000" decel="50000" autoRev="1" fill="hold" nodeType="withEffect">
                                  <p:stCondLst>
                                    <p:cond delay="3750"/>
                                  </p:stCondLst>
                                  <p:childTnLst>
                                    <p:animMotion origin="layout" path="M 4.79167E-6 2.96296E-6 L 4.79167E-6 2.12106 " pathEditMode="relative" rAng="0" ptsTypes="AA">
                                      <p:cBhvr>
                                        <p:cTn id="18" dur="3750" fill="hold"/>
                                        <p:tgtEl>
                                          <p:spTgt spid="87"/>
                                        </p:tgtEl>
                                        <p:attrNameLst>
                                          <p:attrName>ppt_x</p:attrName>
                                          <p:attrName>ppt_y</p:attrName>
                                        </p:attrNameLst>
                                      </p:cBhvr>
                                      <p:rCtr x="0" y="106042"/>
                                    </p:animMotion>
                                  </p:childTnLst>
                                </p:cTn>
                              </p:par>
                              <p:par>
                                <p:cTn id="19" presetID="42" presetClass="path" presetSubtype="0" repeatCount="indefinite" accel="50000" decel="50000" autoRev="1" fill="hold" nodeType="withEffect">
                                  <p:stCondLst>
                                    <p:cond delay="250"/>
                                  </p:stCondLst>
                                  <p:childTnLst>
                                    <p:animMotion origin="layout" path="M -2.08333E-6 3.7037E-7 L -2.08333E-6 2.28125 " pathEditMode="relative" rAng="0" ptsTypes="AA">
                                      <p:cBhvr>
                                        <p:cTn id="20" dur="11750" fill="hold"/>
                                        <p:tgtEl>
                                          <p:spTgt spid="90"/>
                                        </p:tgtEl>
                                        <p:attrNameLst>
                                          <p:attrName>ppt_x</p:attrName>
                                          <p:attrName>ppt_y</p:attrName>
                                        </p:attrNameLst>
                                      </p:cBhvr>
                                      <p:rCtr x="0" y="114051"/>
                                    </p:animMotion>
                                  </p:childTnLst>
                                </p:cTn>
                              </p:par>
                              <p:par>
                                <p:cTn id="21" presetID="42" presetClass="path" presetSubtype="0" repeatCount="indefinite" accel="50000" decel="50000" autoRev="1" fill="hold" nodeType="withEffect">
                                  <p:stCondLst>
                                    <p:cond delay="1500"/>
                                  </p:stCondLst>
                                  <p:childTnLst>
                                    <p:animMotion origin="layout" path="M 1.875E-6 7.40741E-7 L 1.875E-6 2.12106 " pathEditMode="relative" rAng="0" ptsTypes="AA">
                                      <p:cBhvr>
                                        <p:cTn id="22" dur="3750" fill="hold"/>
                                        <p:tgtEl>
                                          <p:spTgt spid="93"/>
                                        </p:tgtEl>
                                        <p:attrNameLst>
                                          <p:attrName>ppt_x</p:attrName>
                                          <p:attrName>ppt_y</p:attrName>
                                        </p:attrNameLst>
                                      </p:cBhvr>
                                      <p:rCtr x="0" y="106042"/>
                                    </p:animMotion>
                                  </p:childTnLst>
                                </p:cTn>
                              </p:par>
                              <p:par>
                                <p:cTn id="23" presetID="42" presetClass="path" presetSubtype="0" repeatCount="indefinite" accel="50000" decel="50000" autoRev="1" fill="hold" nodeType="withEffect">
                                  <p:stCondLst>
                                    <p:cond delay="0"/>
                                  </p:stCondLst>
                                  <p:childTnLst>
                                    <p:animMotion origin="layout" path="M -4.16667E-7 1.11111E-6 L -4.16667E-7 2.28125 " pathEditMode="relative" rAng="0" ptsTypes="AA">
                                      <p:cBhvr>
                                        <p:cTn id="24" dur="4000" fill="hold"/>
                                        <p:tgtEl>
                                          <p:spTgt spid="120"/>
                                        </p:tgtEl>
                                        <p:attrNameLst>
                                          <p:attrName>ppt_x</p:attrName>
                                          <p:attrName>ppt_y</p:attrName>
                                        </p:attrNameLst>
                                      </p:cBhvr>
                                      <p:rCtr x="0" y="114051"/>
                                    </p:animMotion>
                                  </p:childTnLst>
                                </p:cTn>
                              </p:par>
                              <p:par>
                                <p:cTn id="25" presetID="42" presetClass="path" presetSubtype="0" repeatCount="indefinite" accel="50000" decel="50000" autoRev="1" fill="hold" nodeType="withEffect">
                                  <p:stCondLst>
                                    <p:cond delay="3000"/>
                                  </p:stCondLst>
                                  <p:childTnLst>
                                    <p:animMotion origin="layout" path="M -4.16667E-7 0 L -4.16667E-7 2.12106 " pathEditMode="relative" rAng="0" ptsTypes="AA">
                                      <p:cBhvr>
                                        <p:cTn id="26" dur="3250" fill="hold"/>
                                        <p:tgtEl>
                                          <p:spTgt spid="123"/>
                                        </p:tgtEl>
                                        <p:attrNameLst>
                                          <p:attrName>ppt_x</p:attrName>
                                          <p:attrName>ppt_y</p:attrName>
                                        </p:attrNameLst>
                                      </p:cBhvr>
                                      <p:rCtr x="0" y="106042"/>
                                    </p:animMotion>
                                  </p:childTnLst>
                                </p:cTn>
                              </p:par>
                              <p:par>
                                <p:cTn id="27" presetID="42" presetClass="path" presetSubtype="0" repeatCount="indefinite" accel="50000" decel="50000" autoRev="1" fill="hold" nodeType="withEffect">
                                  <p:stCondLst>
                                    <p:cond delay="2250"/>
                                  </p:stCondLst>
                                  <p:childTnLst>
                                    <p:animMotion origin="layout" path="M 2.91667E-6 7.40741E-7 L 2.91667E-6 2.28125 " pathEditMode="relative" rAng="0" ptsTypes="AA">
                                      <p:cBhvr>
                                        <p:cTn id="28" dur="4250" fill="hold"/>
                                        <p:tgtEl>
                                          <p:spTgt spid="126"/>
                                        </p:tgtEl>
                                        <p:attrNameLst>
                                          <p:attrName>ppt_x</p:attrName>
                                          <p:attrName>ppt_y</p:attrName>
                                        </p:attrNameLst>
                                      </p:cBhvr>
                                      <p:rCtr x="0" y="114051"/>
                                    </p:animMotion>
                                  </p:childTnLst>
                                </p:cTn>
                              </p:par>
                              <p:par>
                                <p:cTn id="29" presetID="42" presetClass="path" presetSubtype="0" repeatCount="indefinite" accel="50000" decel="50000" autoRev="1" fill="hold" nodeType="withEffect">
                                  <p:stCondLst>
                                    <p:cond delay="2000"/>
                                  </p:stCondLst>
                                  <p:childTnLst>
                                    <p:animMotion origin="layout" path="M -2.08333E-6 1.11022E-16 L -2.08333E-6 2.12106 " pathEditMode="relative" rAng="0" ptsTypes="AA">
                                      <p:cBhvr>
                                        <p:cTn id="30" dur="10250" fill="hold"/>
                                        <p:tgtEl>
                                          <p:spTgt spid="129"/>
                                        </p:tgtEl>
                                        <p:attrNameLst>
                                          <p:attrName>ppt_x</p:attrName>
                                          <p:attrName>ppt_y</p:attrName>
                                        </p:attrNameLst>
                                      </p:cBhvr>
                                      <p:rCtr x="0" y="106042"/>
                                    </p:animMotion>
                                  </p:childTnLst>
                                </p:cTn>
                              </p:par>
                              <p:par>
                                <p:cTn id="31" presetID="42" presetClass="path" presetSubtype="0" repeatCount="indefinite" accel="50000" decel="50000" autoRev="1" fill="hold" nodeType="withEffect">
                                  <p:stCondLst>
                                    <p:cond delay="250"/>
                                  </p:stCondLst>
                                  <p:childTnLst>
                                    <p:animMotion origin="layout" path="M -2.08333E-6 -3.7037E-6 L -2.08333E-6 2.28125 " pathEditMode="relative" rAng="0" ptsTypes="AA">
                                      <p:cBhvr>
                                        <p:cTn id="32" dur="3500" fill="hold"/>
                                        <p:tgtEl>
                                          <p:spTgt spid="132"/>
                                        </p:tgtEl>
                                        <p:attrNameLst>
                                          <p:attrName>ppt_x</p:attrName>
                                          <p:attrName>ppt_y</p:attrName>
                                        </p:attrNameLst>
                                      </p:cBhvr>
                                      <p:rCtr x="0" y="114051"/>
                                    </p:animMotion>
                                  </p:childTnLst>
                                </p:cTn>
                              </p:par>
                              <p:par>
                                <p:cTn id="33" presetID="42" presetClass="path" presetSubtype="0" repeatCount="indefinite" accel="50000" decel="50000" autoRev="1" fill="hold" nodeType="withEffect">
                                  <p:stCondLst>
                                    <p:cond delay="3750"/>
                                  </p:stCondLst>
                                  <p:childTnLst>
                                    <p:animMotion origin="layout" path="M -6.25E-7 -4.07407E-6 L -6.25E-7 2.12107 " pathEditMode="relative" rAng="0" ptsTypes="AA">
                                      <p:cBhvr>
                                        <p:cTn id="34" dur="3750" fill="hold"/>
                                        <p:tgtEl>
                                          <p:spTgt spid="135"/>
                                        </p:tgtEl>
                                        <p:attrNameLst>
                                          <p:attrName>ppt_x</p:attrName>
                                          <p:attrName>ppt_y</p:attrName>
                                        </p:attrNameLst>
                                      </p:cBhvr>
                                      <p:rCtr x="0" y="106042"/>
                                    </p:animMotion>
                                  </p:childTnLst>
                                </p:cTn>
                              </p:par>
                              <p:par>
                                <p:cTn id="35" presetID="42" presetClass="path" presetSubtype="0" repeatCount="indefinite" accel="50000" decel="50000" autoRev="1" fill="hold" nodeType="withEffect">
                                  <p:stCondLst>
                                    <p:cond delay="250"/>
                                  </p:stCondLst>
                                  <p:childTnLst>
                                    <p:animMotion origin="layout" path="M 1.875E-6 -1.85185E-6 L 1.875E-6 2.28125 " pathEditMode="relative" rAng="0" ptsTypes="AA">
                                      <p:cBhvr>
                                        <p:cTn id="36" dur="11750" fill="hold"/>
                                        <p:tgtEl>
                                          <p:spTgt spid="138"/>
                                        </p:tgtEl>
                                        <p:attrNameLst>
                                          <p:attrName>ppt_x</p:attrName>
                                          <p:attrName>ppt_y</p:attrName>
                                        </p:attrNameLst>
                                      </p:cBhvr>
                                      <p:rCtr x="0" y="114051"/>
                                    </p:animMotion>
                                  </p:childTnLst>
                                </p:cTn>
                              </p:par>
                              <p:par>
                                <p:cTn id="37" presetID="42" presetClass="path" presetSubtype="0" repeatCount="indefinite" accel="50000" decel="50000" autoRev="1" fill="hold" nodeType="withEffect">
                                  <p:stCondLst>
                                    <p:cond delay="1500"/>
                                  </p:stCondLst>
                                  <p:childTnLst>
                                    <p:animMotion origin="layout" path="M -2.08333E-6 0 L -2.08333E-6 2.12106 " pathEditMode="relative" rAng="0" ptsTypes="AA">
                                      <p:cBhvr>
                                        <p:cTn id="38" dur="3750" fill="hold"/>
                                        <p:tgtEl>
                                          <p:spTgt spid="141"/>
                                        </p:tgtEl>
                                        <p:attrNameLst>
                                          <p:attrName>ppt_x</p:attrName>
                                          <p:attrName>ppt_y</p:attrName>
                                        </p:attrNameLst>
                                      </p:cBhvr>
                                      <p:rCtr x="0" y="106042"/>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39" repeatCount="indefinite" fill="hold" display="0">
                  <p:stCondLst>
                    <p:cond delay="indefinite"/>
                  </p:stCondLst>
                </p:cTn>
                <p:tgtEl>
                  <p:spTgt spid="16"/>
                </p:tgtEl>
              </p:cMediaNode>
            </p:video>
            <p:seq concurrent="1" nextAc="seek">
              <p:cTn id="40" restart="whenNotActive" fill="hold" evtFilter="cancelBubble" nodeType="interactiveSeq">
                <p:stCondLst>
                  <p:cond evt="onClick" delay="0">
                    <p:tgtEl>
                      <p:spTgt spid="16"/>
                    </p:tgtEl>
                  </p:cond>
                </p:stCondLst>
                <p:endSync evt="end" delay="0">
                  <p:rtn val="all"/>
                </p:endSync>
                <p:childTnLst>
                  <p:par>
                    <p:cTn id="41" fill="hold">
                      <p:stCondLst>
                        <p:cond delay="0"/>
                      </p:stCondLst>
                      <p:childTnLst>
                        <p:par>
                          <p:cTn id="42" fill="hold">
                            <p:stCondLst>
                              <p:cond delay="0"/>
                            </p:stCondLst>
                            <p:childTnLst>
                              <p:par>
                                <p:cTn id="43" presetID="2" presetClass="mediacall" presetSubtype="0" fill="hold" nodeType="clickEffect">
                                  <p:stCondLst>
                                    <p:cond delay="0"/>
                                  </p:stCondLst>
                                  <p:childTnLst>
                                    <p:cmd type="call" cmd="togglePause">
                                      <p:cBhvr>
                                        <p:cTn id="44"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DB7A08D0-BE0C-4CB5-9957-155B8AFA34B8}"/>
              </a:ext>
            </a:extLst>
          </p:cNvPr>
          <p:cNvSpPr txBox="1"/>
          <p:nvPr/>
        </p:nvSpPr>
        <p:spPr>
          <a:xfrm>
            <a:off x="2958342" y="626121"/>
            <a:ext cx="6652783" cy="1200329"/>
          </a:xfrm>
          <a:prstGeom prst="rect">
            <a:avLst/>
          </a:prstGeom>
          <a:solidFill>
            <a:schemeClr val="tx1">
              <a:lumMod val="85000"/>
              <a:lumOff val="15000"/>
            </a:schemeClr>
          </a:solidFill>
        </p:spPr>
        <p:txBody>
          <a:bodyPr wrap="none" rtlCol="0">
            <a:spAutoFit/>
          </a:bodyPr>
          <a:lstStyle/>
          <a:p>
            <a:pPr algn="ctr"/>
            <a:r>
              <a:rPr lang="en-US" sz="7200" spc="300" dirty="0">
                <a:solidFill>
                  <a:schemeClr val="bg1"/>
                </a:solidFill>
                <a:latin typeface="BigNoodleTitling" panose="02000708030402040100" pitchFamily="2" charset="0"/>
              </a:rPr>
              <a:t>Presentation By</a:t>
            </a:r>
            <a:endParaRPr lang="en-ID" sz="7200" spc="300" dirty="0">
              <a:solidFill>
                <a:schemeClr val="bg1"/>
              </a:solidFill>
              <a:latin typeface="BigNoodleTitling" panose="02000708030402040100" pitchFamily="2" charset="0"/>
            </a:endParaRPr>
          </a:p>
        </p:txBody>
      </p:sp>
      <p:sp useBgFill="1">
        <p:nvSpPr>
          <p:cNvPr id="28" name="Rectangle: Rounded Corners 27">
            <a:extLst>
              <a:ext uri="{FF2B5EF4-FFF2-40B4-BE49-F238E27FC236}">
                <a16:creationId xmlns:a16="http://schemas.microsoft.com/office/drawing/2014/main" id="{D47BDAA5-AC2B-D4C9-A8B9-7EF338270677}"/>
              </a:ext>
            </a:extLst>
          </p:cNvPr>
          <p:cNvSpPr/>
          <p:nvPr/>
        </p:nvSpPr>
        <p:spPr>
          <a:xfrm>
            <a:off x="4088858" y="3757333"/>
            <a:ext cx="4391753" cy="531081"/>
          </a:xfrm>
          <a:prstGeom prst="roundRect">
            <a:avLst>
              <a:gd name="adj" fmla="val 50000"/>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BigNoodleTitling" panose="02000708030402040100" pitchFamily="2" charset="0"/>
              </a:rPr>
              <a:t>DEVARINTI DHAPATLA PUNEETH REDDY   -   20BCE1852</a:t>
            </a:r>
            <a:endParaRPr lang="en-ID" sz="1400" dirty="0">
              <a:latin typeface="BigNoodleTitling" panose="02000708030402040100" pitchFamily="2" charset="0"/>
            </a:endParaRPr>
          </a:p>
        </p:txBody>
      </p:sp>
      <p:sp>
        <p:nvSpPr>
          <p:cNvPr id="33" name="Oval 32">
            <a:extLst>
              <a:ext uri="{FF2B5EF4-FFF2-40B4-BE49-F238E27FC236}">
                <a16:creationId xmlns:a16="http://schemas.microsoft.com/office/drawing/2014/main" id="{6F82BCB1-A731-E9FB-BECA-B2495221A1D3}"/>
              </a:ext>
            </a:extLst>
          </p:cNvPr>
          <p:cNvSpPr/>
          <p:nvPr/>
        </p:nvSpPr>
        <p:spPr>
          <a:xfrm>
            <a:off x="5683044" y="5012029"/>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igNoodleTitling" panose="02000708030402040100" pitchFamily="2" charset="0"/>
              </a:rPr>
              <a:t>Bab 1</a:t>
            </a:r>
            <a:endParaRPr lang="en-ID" dirty="0">
              <a:latin typeface="BigNoodleTitling" panose="02000708030402040100" pitchFamily="2" charset="0"/>
            </a:endParaRPr>
          </a:p>
        </p:txBody>
      </p:sp>
      <p:sp>
        <p:nvSpPr>
          <p:cNvPr id="34" name="Oval 33">
            <a:extLst>
              <a:ext uri="{FF2B5EF4-FFF2-40B4-BE49-F238E27FC236}">
                <a16:creationId xmlns:a16="http://schemas.microsoft.com/office/drawing/2014/main" id="{6BCAEB1B-D323-4F68-5D7B-822B9B3CACC7}"/>
              </a:ext>
            </a:extLst>
          </p:cNvPr>
          <p:cNvSpPr/>
          <p:nvPr/>
        </p:nvSpPr>
        <p:spPr>
          <a:xfrm>
            <a:off x="5683043" y="5012028"/>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igNoodleTitling" panose="02000708030402040100" pitchFamily="2" charset="0"/>
              </a:rPr>
              <a:t>Bab 2</a:t>
            </a:r>
            <a:endParaRPr lang="en-ID" dirty="0">
              <a:latin typeface="BigNoodleTitling" panose="02000708030402040100" pitchFamily="2" charset="0"/>
            </a:endParaRPr>
          </a:p>
        </p:txBody>
      </p:sp>
      <p:sp>
        <p:nvSpPr>
          <p:cNvPr id="35" name="Oval 34">
            <a:extLst>
              <a:ext uri="{FF2B5EF4-FFF2-40B4-BE49-F238E27FC236}">
                <a16:creationId xmlns:a16="http://schemas.microsoft.com/office/drawing/2014/main" id="{681957AC-989B-4C19-7E5C-A7C999C59122}"/>
              </a:ext>
            </a:extLst>
          </p:cNvPr>
          <p:cNvSpPr/>
          <p:nvPr/>
        </p:nvSpPr>
        <p:spPr>
          <a:xfrm>
            <a:off x="5683042" y="50120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igNoodleTitling" panose="02000708030402040100" pitchFamily="2" charset="0"/>
              </a:rPr>
              <a:t>Bab 3</a:t>
            </a:r>
            <a:endParaRPr lang="en-ID" dirty="0">
              <a:latin typeface="BigNoodleTitling" panose="02000708030402040100" pitchFamily="2" charset="0"/>
            </a:endParaRPr>
          </a:p>
        </p:txBody>
      </p:sp>
      <p:sp>
        <p:nvSpPr>
          <p:cNvPr id="36" name="Oval 35">
            <a:extLst>
              <a:ext uri="{FF2B5EF4-FFF2-40B4-BE49-F238E27FC236}">
                <a16:creationId xmlns:a16="http://schemas.microsoft.com/office/drawing/2014/main" id="{50D29B93-B0CD-41F1-507B-C3C8FEF4BC9A}"/>
              </a:ext>
            </a:extLst>
          </p:cNvPr>
          <p:cNvSpPr/>
          <p:nvPr/>
        </p:nvSpPr>
        <p:spPr>
          <a:xfrm>
            <a:off x="5681862" y="50120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igNoodleTitling" panose="02000708030402040100" pitchFamily="2" charset="0"/>
              </a:rPr>
              <a:t>Bab 4</a:t>
            </a:r>
            <a:endParaRPr lang="en-ID" dirty="0">
              <a:latin typeface="BigNoodleTitling" panose="02000708030402040100" pitchFamily="2" charset="0"/>
            </a:endParaRPr>
          </a:p>
        </p:txBody>
      </p:sp>
      <p:sp>
        <p:nvSpPr>
          <p:cNvPr id="37" name="Oval 36">
            <a:extLst>
              <a:ext uri="{FF2B5EF4-FFF2-40B4-BE49-F238E27FC236}">
                <a16:creationId xmlns:a16="http://schemas.microsoft.com/office/drawing/2014/main" id="{4546DB59-08AE-8678-EC0A-52D6AFC2498F}"/>
              </a:ext>
            </a:extLst>
          </p:cNvPr>
          <p:cNvSpPr/>
          <p:nvPr/>
        </p:nvSpPr>
        <p:spPr>
          <a:xfrm>
            <a:off x="5680682" y="50120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igNoodleTitling" panose="02000708030402040100" pitchFamily="2" charset="0"/>
              </a:rPr>
              <a:t>Bab 5</a:t>
            </a:r>
            <a:endParaRPr lang="en-ID" dirty="0">
              <a:latin typeface="BigNoodleTitling" panose="02000708030402040100" pitchFamily="2" charset="0"/>
            </a:endParaRPr>
          </a:p>
        </p:txBody>
      </p:sp>
      <p:grpSp>
        <p:nvGrpSpPr>
          <p:cNvPr id="32" name="take me">
            <a:extLst>
              <a:ext uri="{FF2B5EF4-FFF2-40B4-BE49-F238E27FC236}">
                <a16:creationId xmlns:a16="http://schemas.microsoft.com/office/drawing/2014/main" id="{D05D883B-0A74-4078-F12B-FB3583443254}"/>
              </a:ext>
            </a:extLst>
          </p:cNvPr>
          <p:cNvGrpSpPr/>
          <p:nvPr/>
        </p:nvGrpSpPr>
        <p:grpSpPr>
          <a:xfrm>
            <a:off x="5174776" y="4503761"/>
            <a:ext cx="1842448" cy="1842448"/>
            <a:chOff x="5174776" y="4503761"/>
            <a:chExt cx="1842448" cy="1842448"/>
          </a:xfrm>
        </p:grpSpPr>
        <p:sp>
          <p:nvSpPr>
            <p:cNvPr id="27" name="Oval 26">
              <a:hlinkClick r:id="rId2" action="ppaction://hlinksldjump"/>
              <a:extLst>
                <a:ext uri="{FF2B5EF4-FFF2-40B4-BE49-F238E27FC236}">
                  <a16:creationId xmlns:a16="http://schemas.microsoft.com/office/drawing/2014/main" id="{5849BE5A-FD61-3AE3-65A8-042A9D6943C2}"/>
                </a:ext>
              </a:extLst>
            </p:cNvPr>
            <p:cNvSpPr/>
            <p:nvPr/>
          </p:nvSpPr>
          <p:spPr>
            <a:xfrm>
              <a:off x="5174776" y="4503761"/>
              <a:ext cx="1842448" cy="1842448"/>
            </a:xfrm>
            <a:prstGeom prst="ellipse">
              <a:avLst/>
            </a:prstGeom>
            <a:gradFill>
              <a:gsLst>
                <a:gs pos="23000">
                  <a:schemeClr val="tx1">
                    <a:lumMod val="85000"/>
                    <a:lumOff val="15000"/>
                  </a:schemeClr>
                </a:gs>
                <a:gs pos="100000">
                  <a:schemeClr val="tx1">
                    <a:lumMod val="75000"/>
                    <a:lumOff val="25000"/>
                  </a:schemeClr>
                </a:gs>
              </a:gsLst>
              <a:lin ang="6600000" scaled="0"/>
            </a:gradFill>
            <a:ln>
              <a:noFill/>
            </a:ln>
            <a:effectLst>
              <a:outerShdw blurRad="127000" sx="115000" sy="11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9" name="Oval 28">
              <a:hlinkClick r:id="rId2" action="ppaction://hlinksldjump"/>
              <a:extLst>
                <a:ext uri="{FF2B5EF4-FFF2-40B4-BE49-F238E27FC236}">
                  <a16:creationId xmlns:a16="http://schemas.microsoft.com/office/drawing/2014/main" id="{B152D356-8048-AE93-6524-B6AEE6C4CA61}"/>
                </a:ext>
              </a:extLst>
            </p:cNvPr>
            <p:cNvSpPr/>
            <p:nvPr/>
          </p:nvSpPr>
          <p:spPr>
            <a:xfrm>
              <a:off x="5289106" y="4618091"/>
              <a:ext cx="1613788" cy="1613788"/>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BigNoodleTitling" panose="02000708030402040100" pitchFamily="2" charset="0"/>
                </a:rPr>
                <a:t>start</a:t>
              </a:r>
              <a:endParaRPr lang="en-ID" sz="2400" dirty="0">
                <a:latin typeface="BigNoodleTitling" panose="02000708030402040100" pitchFamily="2" charset="0"/>
              </a:endParaRPr>
            </a:p>
          </p:txBody>
        </p:sp>
        <p:sp>
          <p:nvSpPr>
            <p:cNvPr id="31" name="Oval 30">
              <a:hlinkClick r:id="rId2" action="ppaction://hlinksldjump"/>
              <a:extLst>
                <a:ext uri="{FF2B5EF4-FFF2-40B4-BE49-F238E27FC236}">
                  <a16:creationId xmlns:a16="http://schemas.microsoft.com/office/drawing/2014/main" id="{12489257-75D3-BBC9-4B7F-DCB54D85F932}"/>
                </a:ext>
              </a:extLst>
            </p:cNvPr>
            <p:cNvSpPr/>
            <p:nvPr/>
          </p:nvSpPr>
          <p:spPr>
            <a:xfrm>
              <a:off x="5501217" y="4830202"/>
              <a:ext cx="1189566" cy="1189566"/>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sp useBgFill="1">
        <p:nvSpPr>
          <p:cNvPr id="6" name="Rectangle: Rounded Corners 5">
            <a:extLst>
              <a:ext uri="{FF2B5EF4-FFF2-40B4-BE49-F238E27FC236}">
                <a16:creationId xmlns:a16="http://schemas.microsoft.com/office/drawing/2014/main" id="{7654DD78-79BE-2C94-7A40-ECA4B703B7FC}"/>
              </a:ext>
            </a:extLst>
          </p:cNvPr>
          <p:cNvSpPr/>
          <p:nvPr/>
        </p:nvSpPr>
        <p:spPr>
          <a:xfrm>
            <a:off x="4088855" y="2835126"/>
            <a:ext cx="4391753" cy="531081"/>
          </a:xfrm>
          <a:prstGeom prst="roundRect">
            <a:avLst>
              <a:gd name="adj" fmla="val 50000"/>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BigNoodleTitling" panose="02000708030402040100" pitchFamily="2" charset="0"/>
              </a:rPr>
              <a:t>KARTHIC S  -  20BCE1840</a:t>
            </a:r>
            <a:endParaRPr lang="en-ID" sz="1400" dirty="0">
              <a:latin typeface="BigNoodleTitling" panose="02000708030402040100" pitchFamily="2" charset="0"/>
            </a:endParaRPr>
          </a:p>
        </p:txBody>
      </p:sp>
      <p:sp useBgFill="1">
        <p:nvSpPr>
          <p:cNvPr id="7" name="Rectangle: Rounded Corners 6">
            <a:extLst>
              <a:ext uri="{FF2B5EF4-FFF2-40B4-BE49-F238E27FC236}">
                <a16:creationId xmlns:a16="http://schemas.microsoft.com/office/drawing/2014/main" id="{67BDE263-92C8-E74C-4DC5-D7FA14B34858}"/>
              </a:ext>
            </a:extLst>
          </p:cNvPr>
          <p:cNvSpPr/>
          <p:nvPr/>
        </p:nvSpPr>
        <p:spPr>
          <a:xfrm>
            <a:off x="4088856" y="1976593"/>
            <a:ext cx="4391753" cy="531081"/>
          </a:xfrm>
          <a:prstGeom prst="roundRect">
            <a:avLst>
              <a:gd name="adj" fmla="val 50000"/>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z="1400" dirty="0">
                <a:latin typeface="BigNoodleTitling" panose="02000708030402040100" pitchFamily="2" charset="0"/>
              </a:rPr>
              <a:t>SANJIL K C  -   20BCE1855</a:t>
            </a:r>
          </a:p>
        </p:txBody>
      </p:sp>
    </p:spTree>
    <p:extLst>
      <p:ext uri="{BB962C8B-B14F-4D97-AF65-F5344CB8AC3E}">
        <p14:creationId xmlns:p14="http://schemas.microsoft.com/office/powerpoint/2010/main" val="4278648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hlinkClick r:id="rId2" action="ppaction://hlinksldjump"/>
            <a:extLst>
              <a:ext uri="{FF2B5EF4-FFF2-40B4-BE49-F238E27FC236}">
                <a16:creationId xmlns:a16="http://schemas.microsoft.com/office/drawing/2014/main" id="{D1BD5683-2830-C7A7-4BD9-564BCB974EEC}"/>
              </a:ext>
            </a:extLst>
          </p:cNvPr>
          <p:cNvSpPr/>
          <p:nvPr/>
        </p:nvSpPr>
        <p:spPr>
          <a:xfrm>
            <a:off x="3672347" y="4745194"/>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87F1">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0000">
                      <a:srgbClr val="624FEB"/>
                    </a:gs>
                    <a:gs pos="67000">
                      <a:srgbClr val="9487F1"/>
                    </a:gs>
                  </a:gsLst>
                  <a:lin ang="2400000" scaled="0"/>
                </a:gradFill>
                <a:latin typeface="BigNoodleTitling" panose="02000708030402040100" pitchFamily="2" charset="0"/>
              </a:rPr>
              <a:t>R 1</a:t>
            </a:r>
            <a:endParaRPr lang="en-ID" dirty="0">
              <a:gradFill>
                <a:gsLst>
                  <a:gs pos="20000">
                    <a:srgbClr val="624FEB"/>
                  </a:gs>
                  <a:gs pos="67000">
                    <a:srgbClr val="9487F1"/>
                  </a:gs>
                </a:gsLst>
                <a:lin ang="2400000" scaled="0"/>
              </a:gradFill>
              <a:latin typeface="BigNoodleTitling" panose="02000708030402040100" pitchFamily="2" charset="0"/>
            </a:endParaRPr>
          </a:p>
        </p:txBody>
      </p:sp>
      <p:sp>
        <p:nvSpPr>
          <p:cNvPr id="7" name="Oval 6">
            <a:hlinkClick r:id="rId3" action="ppaction://hlinksldjump"/>
            <a:extLst>
              <a:ext uri="{FF2B5EF4-FFF2-40B4-BE49-F238E27FC236}">
                <a16:creationId xmlns:a16="http://schemas.microsoft.com/office/drawing/2014/main" id="{8CA4ABFF-A349-5F40-3C80-33581146D01C}"/>
              </a:ext>
            </a:extLst>
          </p:cNvPr>
          <p:cNvSpPr/>
          <p:nvPr/>
        </p:nvSpPr>
        <p:spPr>
          <a:xfrm>
            <a:off x="4411577" y="359319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CC860">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FAAA0A"/>
                    </a:gs>
                    <a:gs pos="100000">
                      <a:srgbClr val="FCC860"/>
                    </a:gs>
                  </a:gsLst>
                  <a:lin ang="0" scaled="0"/>
                </a:gradFill>
                <a:latin typeface="BigNoodleTitling" panose="02000708030402040100" pitchFamily="2" charset="0"/>
              </a:rPr>
              <a:t>R 2</a:t>
            </a:r>
            <a:endParaRPr lang="en-ID" dirty="0">
              <a:gradFill>
                <a:gsLst>
                  <a:gs pos="23000">
                    <a:srgbClr val="FAAA0A"/>
                  </a:gs>
                  <a:gs pos="100000">
                    <a:srgbClr val="FCC860"/>
                  </a:gs>
                </a:gsLst>
                <a:lin ang="0" scaled="0"/>
              </a:gradFill>
              <a:latin typeface="BigNoodleTitling" panose="02000708030402040100" pitchFamily="2" charset="0"/>
            </a:endParaRPr>
          </a:p>
        </p:txBody>
      </p:sp>
      <p:sp>
        <p:nvSpPr>
          <p:cNvPr id="8" name="Oval 7">
            <a:hlinkClick r:id="rId4" action="ppaction://hlinksldjump"/>
            <a:extLst>
              <a:ext uri="{FF2B5EF4-FFF2-40B4-BE49-F238E27FC236}">
                <a16:creationId xmlns:a16="http://schemas.microsoft.com/office/drawing/2014/main" id="{072CF8FA-884E-8541-2D93-D9DA888108F7}"/>
              </a:ext>
            </a:extLst>
          </p:cNvPr>
          <p:cNvSpPr/>
          <p:nvPr/>
        </p:nvSpPr>
        <p:spPr>
          <a:xfrm>
            <a:off x="5683044" y="318565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9F5A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1EEA4F"/>
                    </a:gs>
                    <a:gs pos="100000">
                      <a:srgbClr val="99F5AF"/>
                    </a:gs>
                  </a:gsLst>
                  <a:lin ang="4800000" scaled="0"/>
                </a:gradFill>
                <a:latin typeface="BigNoodleTitling" panose="02000708030402040100" pitchFamily="2" charset="0"/>
              </a:rPr>
              <a:t>R 2</a:t>
            </a:r>
            <a:endParaRPr lang="en-ID" dirty="0">
              <a:gradFill>
                <a:gsLst>
                  <a:gs pos="23000">
                    <a:srgbClr val="1EEA4F"/>
                  </a:gs>
                  <a:gs pos="100000">
                    <a:srgbClr val="99F5AF"/>
                  </a:gs>
                </a:gsLst>
                <a:lin ang="4800000" scaled="0"/>
              </a:gradFill>
              <a:latin typeface="BigNoodleTitling" panose="02000708030402040100" pitchFamily="2" charset="0"/>
            </a:endParaRPr>
          </a:p>
        </p:txBody>
      </p:sp>
      <p:sp>
        <p:nvSpPr>
          <p:cNvPr id="9" name="Oval 8">
            <a:hlinkClick r:id="rId5" action="ppaction://hlinksldjump"/>
            <a:extLst>
              <a:ext uri="{FF2B5EF4-FFF2-40B4-BE49-F238E27FC236}">
                <a16:creationId xmlns:a16="http://schemas.microsoft.com/office/drawing/2014/main" id="{DF72020D-AB6A-DC67-6B60-BD1E78E98209}"/>
              </a:ext>
            </a:extLst>
          </p:cNvPr>
          <p:cNvSpPr/>
          <p:nvPr/>
        </p:nvSpPr>
        <p:spPr>
          <a:xfrm>
            <a:off x="6954511" y="359319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EEFA">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41E0F5"/>
                    </a:gs>
                    <a:gs pos="89000">
                      <a:srgbClr val="94EEFA"/>
                    </a:gs>
                  </a:gsLst>
                  <a:lin ang="0" scaled="0"/>
                </a:gradFill>
                <a:latin typeface="BigNoodleTitling" panose="02000708030402040100" pitchFamily="2" charset="0"/>
              </a:rPr>
              <a:t>R 3</a:t>
            </a:r>
            <a:endParaRPr lang="en-ID" dirty="0">
              <a:gradFill>
                <a:gsLst>
                  <a:gs pos="23000">
                    <a:srgbClr val="41E0F5"/>
                  </a:gs>
                  <a:gs pos="89000">
                    <a:srgbClr val="94EEFA"/>
                  </a:gs>
                </a:gsLst>
                <a:lin ang="0" scaled="0"/>
              </a:gradFill>
              <a:latin typeface="BigNoodleTitling" panose="02000708030402040100" pitchFamily="2" charset="0"/>
            </a:endParaRPr>
          </a:p>
        </p:txBody>
      </p:sp>
      <p:sp>
        <p:nvSpPr>
          <p:cNvPr id="10" name="Oval 9">
            <a:hlinkClick r:id="rId6" action="ppaction://hlinksldjump"/>
            <a:extLst>
              <a:ext uri="{FF2B5EF4-FFF2-40B4-BE49-F238E27FC236}">
                <a16:creationId xmlns:a16="http://schemas.microsoft.com/office/drawing/2014/main" id="{53CC1B05-0BB4-D0B3-B368-C1721C47193C}"/>
              </a:ext>
            </a:extLst>
          </p:cNvPr>
          <p:cNvSpPr/>
          <p:nvPr/>
        </p:nvSpPr>
        <p:spPr>
          <a:xfrm>
            <a:off x="7693742" y="4745194"/>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69898">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EE4848"/>
                    </a:gs>
                    <a:gs pos="100000">
                      <a:srgbClr val="F69898"/>
                    </a:gs>
                  </a:gsLst>
                  <a:lin ang="7800000" scaled="0"/>
                </a:gradFill>
                <a:latin typeface="BigNoodleTitling" panose="02000708030402040100" pitchFamily="2" charset="0"/>
              </a:rPr>
              <a:t>R 3</a:t>
            </a:r>
            <a:endParaRPr lang="en-ID" dirty="0">
              <a:gradFill>
                <a:gsLst>
                  <a:gs pos="23000">
                    <a:srgbClr val="EE4848"/>
                  </a:gs>
                  <a:gs pos="100000">
                    <a:srgbClr val="F69898"/>
                  </a:gs>
                </a:gsLst>
                <a:lin ang="7800000" scaled="0"/>
              </a:gradFill>
              <a:latin typeface="BigNoodleTitling" panose="02000708030402040100" pitchFamily="2" charset="0"/>
            </a:endParaRPr>
          </a:p>
        </p:txBody>
      </p:sp>
      <p:grpSp>
        <p:nvGrpSpPr>
          <p:cNvPr id="3" name="take me">
            <a:extLst>
              <a:ext uri="{FF2B5EF4-FFF2-40B4-BE49-F238E27FC236}">
                <a16:creationId xmlns:a16="http://schemas.microsoft.com/office/drawing/2014/main" id="{00852E13-363F-A17D-239B-CABF913873EB}"/>
              </a:ext>
            </a:extLst>
          </p:cNvPr>
          <p:cNvGrpSpPr/>
          <p:nvPr/>
        </p:nvGrpSpPr>
        <p:grpSpPr>
          <a:xfrm>
            <a:off x="5174776" y="4503761"/>
            <a:ext cx="1842448" cy="1842448"/>
            <a:chOff x="5174776" y="4503761"/>
            <a:chExt cx="1842448" cy="1842448"/>
          </a:xfrm>
        </p:grpSpPr>
        <p:sp>
          <p:nvSpPr>
            <p:cNvPr id="4" name="Oval 3">
              <a:extLst>
                <a:ext uri="{FF2B5EF4-FFF2-40B4-BE49-F238E27FC236}">
                  <a16:creationId xmlns:a16="http://schemas.microsoft.com/office/drawing/2014/main" id="{7D28908A-3A07-E678-F761-9A898421D234}"/>
                </a:ext>
              </a:extLst>
            </p:cNvPr>
            <p:cNvSpPr/>
            <p:nvPr/>
          </p:nvSpPr>
          <p:spPr>
            <a:xfrm>
              <a:off x="5174776" y="4503761"/>
              <a:ext cx="1842448" cy="1842448"/>
            </a:xfrm>
            <a:prstGeom prst="ellipse">
              <a:avLst/>
            </a:prstGeom>
            <a:gradFill>
              <a:gsLst>
                <a:gs pos="23000">
                  <a:schemeClr val="tx1">
                    <a:lumMod val="85000"/>
                    <a:lumOff val="15000"/>
                  </a:schemeClr>
                </a:gs>
                <a:gs pos="100000">
                  <a:schemeClr val="tx1">
                    <a:lumMod val="75000"/>
                    <a:lumOff val="25000"/>
                  </a:schemeClr>
                </a:gs>
              </a:gsLst>
              <a:lin ang="6600000" scaled="0"/>
            </a:gradFill>
            <a:ln>
              <a:noFill/>
            </a:ln>
            <a:effectLst>
              <a:glow rad="254000">
                <a:srgbClr val="EE96E8">
                  <a:alpha val="20000"/>
                </a:srgbClr>
              </a:glow>
              <a:outerShdw blurRad="127000" sx="115000" sy="115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Oval 4">
              <a:extLst>
                <a:ext uri="{FF2B5EF4-FFF2-40B4-BE49-F238E27FC236}">
                  <a16:creationId xmlns:a16="http://schemas.microsoft.com/office/drawing/2014/main" id="{6F7782CD-DC1D-336B-7C75-820062AE629E}"/>
                </a:ext>
              </a:extLst>
            </p:cNvPr>
            <p:cNvSpPr/>
            <p:nvPr/>
          </p:nvSpPr>
          <p:spPr>
            <a:xfrm>
              <a:off x="5289106" y="4618091"/>
              <a:ext cx="1613788" cy="1613788"/>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gradFill>
                    <a:gsLst>
                      <a:gs pos="23000">
                        <a:srgbClr val="E040D5"/>
                      </a:gs>
                      <a:gs pos="100000">
                        <a:srgbClr val="EE96E8"/>
                      </a:gs>
                    </a:gsLst>
                    <a:lin ang="0" scaled="0"/>
                  </a:gradFill>
                  <a:latin typeface="BigNoodleTitling" panose="02000708030402040100" pitchFamily="2" charset="0"/>
                </a:rPr>
                <a:t>start</a:t>
              </a:r>
              <a:endParaRPr lang="en-ID" sz="2400" dirty="0">
                <a:gradFill>
                  <a:gsLst>
                    <a:gs pos="23000">
                      <a:srgbClr val="E040D5"/>
                    </a:gs>
                    <a:gs pos="100000">
                      <a:srgbClr val="EE96E8"/>
                    </a:gs>
                  </a:gsLst>
                  <a:lin ang="0" scaled="0"/>
                </a:gradFill>
                <a:latin typeface="BigNoodleTitling" panose="02000708030402040100" pitchFamily="2" charset="0"/>
              </a:endParaRPr>
            </a:p>
          </p:txBody>
        </p:sp>
        <p:sp>
          <p:nvSpPr>
            <p:cNvPr id="6" name="Oval 5">
              <a:extLst>
                <a:ext uri="{FF2B5EF4-FFF2-40B4-BE49-F238E27FC236}">
                  <a16:creationId xmlns:a16="http://schemas.microsoft.com/office/drawing/2014/main" id="{048AACC3-D151-0897-CC3B-B0D10BEBD387}"/>
                </a:ext>
              </a:extLst>
            </p:cNvPr>
            <p:cNvSpPr/>
            <p:nvPr/>
          </p:nvSpPr>
          <p:spPr>
            <a:xfrm>
              <a:off x="5501217" y="4830202"/>
              <a:ext cx="1189566" cy="1189566"/>
            </a:xfrm>
            <a:prstGeom prst="ellipse">
              <a:avLst/>
            </a:prstGeom>
            <a:noFill/>
            <a:ln w="38100">
              <a:gradFill>
                <a:gsLst>
                  <a:gs pos="10000">
                    <a:srgbClr val="E040D5"/>
                  </a:gs>
                  <a:gs pos="69000">
                    <a:srgbClr val="AD359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13" name="TextBox 12">
            <a:extLst>
              <a:ext uri="{FF2B5EF4-FFF2-40B4-BE49-F238E27FC236}">
                <a16:creationId xmlns:a16="http://schemas.microsoft.com/office/drawing/2014/main" id="{D5CCAC6A-065D-6759-6B90-A1177305C26F}"/>
              </a:ext>
            </a:extLst>
          </p:cNvPr>
          <p:cNvSpPr txBox="1"/>
          <p:nvPr/>
        </p:nvSpPr>
        <p:spPr>
          <a:xfrm>
            <a:off x="3661682" y="1368924"/>
            <a:ext cx="4868642" cy="769441"/>
          </a:xfrm>
          <a:prstGeom prst="rect">
            <a:avLst/>
          </a:prstGeom>
          <a:noFill/>
        </p:spPr>
        <p:txBody>
          <a:bodyPr wrap="none" rtlCol="0">
            <a:spAutoFit/>
          </a:bodyPr>
          <a:lstStyle/>
          <a:p>
            <a:pPr algn="ctr"/>
            <a:r>
              <a:rPr lang="en-ID" sz="4400" spc="300" dirty="0">
                <a:solidFill>
                  <a:schemeClr val="bg1"/>
                </a:solidFill>
                <a:latin typeface="BigNoodleTitling" panose="02000708030402040100" pitchFamily="2" charset="0"/>
              </a:rPr>
              <a:t>REVIEW 1,2 and 3</a:t>
            </a:r>
          </a:p>
        </p:txBody>
      </p:sp>
    </p:spTree>
    <p:extLst>
      <p:ext uri="{BB962C8B-B14F-4D97-AF65-F5344CB8AC3E}">
        <p14:creationId xmlns:p14="http://schemas.microsoft.com/office/powerpoint/2010/main" val="2298321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48769BF-1217-9C24-269A-D0151F42FD2E}"/>
              </a:ext>
            </a:extLst>
          </p:cNvPr>
          <p:cNvGrpSpPr/>
          <p:nvPr/>
        </p:nvGrpSpPr>
        <p:grpSpPr>
          <a:xfrm>
            <a:off x="854659" y="488625"/>
            <a:ext cx="11337341" cy="495300"/>
            <a:chOff x="854659" y="488625"/>
            <a:chExt cx="8806700" cy="495300"/>
          </a:xfrm>
        </p:grpSpPr>
        <p:sp>
          <p:nvSpPr>
            <p:cNvPr id="10" name="Rectangle: Rounded Corners 9">
              <a:extLst>
                <a:ext uri="{FF2B5EF4-FFF2-40B4-BE49-F238E27FC236}">
                  <a16:creationId xmlns:a16="http://schemas.microsoft.com/office/drawing/2014/main" id="{01A28C2E-2BCE-31D9-DB6E-2C56D7A8965B}"/>
                </a:ext>
              </a:extLst>
            </p:cNvPr>
            <p:cNvSpPr/>
            <p:nvPr/>
          </p:nvSpPr>
          <p:spPr>
            <a:xfrm>
              <a:off x="854659" y="488625"/>
              <a:ext cx="8806700" cy="495300"/>
            </a:xfrm>
            <a:prstGeom prst="roundRect">
              <a:avLst>
                <a:gd name="adj" fmla="val 50000"/>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TextBox 10">
              <a:extLst>
                <a:ext uri="{FF2B5EF4-FFF2-40B4-BE49-F238E27FC236}">
                  <a16:creationId xmlns:a16="http://schemas.microsoft.com/office/drawing/2014/main" id="{06D08E36-D7F3-6E46-4741-35E411DBF910}"/>
                </a:ext>
              </a:extLst>
            </p:cNvPr>
            <p:cNvSpPr txBox="1"/>
            <p:nvPr/>
          </p:nvSpPr>
          <p:spPr>
            <a:xfrm>
              <a:off x="1215659" y="566839"/>
              <a:ext cx="1969197" cy="338554"/>
            </a:xfrm>
            <a:prstGeom prst="rect">
              <a:avLst/>
            </a:prstGeom>
            <a:noFill/>
          </p:spPr>
          <p:txBody>
            <a:bodyPr wrap="none" rtlCol="0">
              <a:spAutoFit/>
            </a:bodyPr>
            <a:lstStyle/>
            <a:p>
              <a:pPr algn="ctr"/>
              <a:r>
                <a:rPr lang="en-US" sz="1600" spc="300" dirty="0">
                  <a:gradFill>
                    <a:gsLst>
                      <a:gs pos="20000">
                        <a:srgbClr val="624FEB"/>
                      </a:gs>
                      <a:gs pos="98000">
                        <a:srgbClr val="9487F1"/>
                      </a:gs>
                    </a:gsLst>
                    <a:lin ang="2400000" scaled="0"/>
                  </a:gradFill>
                  <a:latin typeface="BigNoodleTitling" panose="02000708030402040100" pitchFamily="2" charset="0"/>
                </a:rPr>
                <a:t>LITERATURE SURVEY</a:t>
              </a:r>
              <a:endParaRPr lang="en-ID" sz="1600" spc="300" dirty="0">
                <a:gradFill>
                  <a:gsLst>
                    <a:gs pos="20000">
                      <a:srgbClr val="624FEB"/>
                    </a:gs>
                    <a:gs pos="98000">
                      <a:srgbClr val="9487F1"/>
                    </a:gs>
                  </a:gsLst>
                  <a:lin ang="2400000" scaled="0"/>
                </a:gradFill>
                <a:latin typeface="BigNoodleTitling" panose="02000708030402040100" pitchFamily="2" charset="0"/>
              </a:endParaRPr>
            </a:p>
          </p:txBody>
        </p:sp>
        <p:sp>
          <p:nvSpPr>
            <p:cNvPr id="12" name="TextBox 11">
              <a:hlinkClick r:id="rId2" action="ppaction://hlinksldjump"/>
              <a:extLst>
                <a:ext uri="{FF2B5EF4-FFF2-40B4-BE49-F238E27FC236}">
                  <a16:creationId xmlns:a16="http://schemas.microsoft.com/office/drawing/2014/main" id="{EF5FF6C3-5A8C-C83D-8DE3-F0E3643AF35D}"/>
                </a:ext>
              </a:extLst>
            </p:cNvPr>
            <p:cNvSpPr txBox="1"/>
            <p:nvPr/>
          </p:nvSpPr>
          <p:spPr>
            <a:xfrm>
              <a:off x="3462980" y="566839"/>
              <a:ext cx="1580397"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Existing System</a:t>
              </a:r>
            </a:p>
          </p:txBody>
        </p:sp>
        <p:sp>
          <p:nvSpPr>
            <p:cNvPr id="14" name="TextBox 13">
              <a:hlinkClick r:id="rId3" action="ppaction://hlinksldjump"/>
              <a:extLst>
                <a:ext uri="{FF2B5EF4-FFF2-40B4-BE49-F238E27FC236}">
                  <a16:creationId xmlns:a16="http://schemas.microsoft.com/office/drawing/2014/main" id="{2F112C34-A998-7025-5D86-C08614E1B788}"/>
                </a:ext>
              </a:extLst>
            </p:cNvPr>
            <p:cNvSpPr txBox="1"/>
            <p:nvPr/>
          </p:nvSpPr>
          <p:spPr>
            <a:xfrm>
              <a:off x="5560242" y="566839"/>
              <a:ext cx="1702875"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Proposed System</a:t>
              </a:r>
            </a:p>
          </p:txBody>
        </p:sp>
        <p:sp>
          <p:nvSpPr>
            <p:cNvPr id="30" name="TextBox 29">
              <a:hlinkClick r:id="rId4" action="ppaction://hlinksldjump"/>
              <a:extLst>
                <a:ext uri="{FF2B5EF4-FFF2-40B4-BE49-F238E27FC236}">
                  <a16:creationId xmlns:a16="http://schemas.microsoft.com/office/drawing/2014/main" id="{3E17B9C5-E346-AC69-80B9-531C4A254444}"/>
                </a:ext>
              </a:extLst>
            </p:cNvPr>
            <p:cNvSpPr txBox="1"/>
            <p:nvPr/>
          </p:nvSpPr>
          <p:spPr>
            <a:xfrm>
              <a:off x="7702972" y="566839"/>
              <a:ext cx="1407167"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Requirements</a:t>
              </a:r>
            </a:p>
          </p:txBody>
        </p:sp>
      </p:grpSp>
      <p:sp>
        <p:nvSpPr>
          <p:cNvPr id="31" name="Oval 30">
            <a:extLst>
              <a:ext uri="{FF2B5EF4-FFF2-40B4-BE49-F238E27FC236}">
                <a16:creationId xmlns:a16="http://schemas.microsoft.com/office/drawing/2014/main" id="{B8269069-4ACA-4041-B1C3-49E2ED60DEA5}"/>
              </a:ext>
            </a:extLst>
          </p:cNvPr>
          <p:cNvSpPr/>
          <p:nvPr/>
        </p:nvSpPr>
        <p:spPr>
          <a:xfrm>
            <a:off x="369589" y="32332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87F1">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0000">
                      <a:srgbClr val="624FEB"/>
                    </a:gs>
                    <a:gs pos="67000">
                      <a:srgbClr val="9487F1">
                        <a:alpha val="0"/>
                      </a:srgbClr>
                    </a:gs>
                  </a:gsLst>
                  <a:lin ang="2400000" scaled="0"/>
                </a:gradFill>
                <a:latin typeface="BigNoodleTitling" panose="02000708030402040100" pitchFamily="2" charset="0"/>
              </a:rPr>
              <a:t> R</a:t>
            </a:r>
            <a:r>
              <a:rPr lang="en-US" dirty="0">
                <a:gradFill>
                  <a:gsLst>
                    <a:gs pos="20000">
                      <a:srgbClr val="624FEB"/>
                    </a:gs>
                    <a:gs pos="67000">
                      <a:srgbClr val="9487F1"/>
                    </a:gs>
                  </a:gsLst>
                  <a:lin ang="2400000" scaled="0"/>
                </a:gradFill>
                <a:latin typeface="BigNoodleTitling" panose="02000708030402040100" pitchFamily="2" charset="0"/>
              </a:rPr>
              <a:t>1</a:t>
            </a:r>
            <a:endParaRPr lang="en-ID" dirty="0">
              <a:gradFill>
                <a:gsLst>
                  <a:gs pos="20000">
                    <a:srgbClr val="624FEB"/>
                  </a:gs>
                  <a:gs pos="67000">
                    <a:srgbClr val="9487F1"/>
                  </a:gs>
                </a:gsLst>
                <a:lin ang="2400000" scaled="0"/>
              </a:gradFill>
              <a:latin typeface="BigNoodleTitling" panose="02000708030402040100" pitchFamily="2" charset="0"/>
            </a:endParaRPr>
          </a:p>
        </p:txBody>
      </p:sp>
      <p:sp>
        <p:nvSpPr>
          <p:cNvPr id="32" name="Rectangle: Rounded Corners 31">
            <a:hlinkClick r:id="rId5" action="ppaction://hlinksldjump"/>
            <a:extLst>
              <a:ext uri="{FF2B5EF4-FFF2-40B4-BE49-F238E27FC236}">
                <a16:creationId xmlns:a16="http://schemas.microsoft.com/office/drawing/2014/main" id="{A980F670-DCF6-0764-EE52-597E337A4186}"/>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624FEB"/>
                    </a:gs>
                    <a:gs pos="100000">
                      <a:srgbClr val="9285ED"/>
                    </a:gs>
                  </a:gsLst>
                  <a:lin ang="0" scaled="0"/>
                </a:gradFill>
                <a:latin typeface="BigNoodleTitling" panose="02000708030402040100" pitchFamily="2" charset="0"/>
              </a:rPr>
              <a:t>back</a:t>
            </a:r>
            <a:endParaRPr lang="en-ID" sz="1600" dirty="0">
              <a:gradFill>
                <a:gsLst>
                  <a:gs pos="23000">
                    <a:srgbClr val="624FEB"/>
                  </a:gs>
                  <a:gs pos="100000">
                    <a:srgbClr val="9285ED"/>
                  </a:gs>
                </a:gsLst>
                <a:lin ang="0" scaled="0"/>
              </a:gradFill>
              <a:latin typeface="BigNoodleTitling" panose="02000708030402040100" pitchFamily="2" charset="0"/>
            </a:endParaRPr>
          </a:p>
        </p:txBody>
      </p:sp>
      <p:cxnSp>
        <p:nvCxnSpPr>
          <p:cNvPr id="33" name="Straight Connector 32">
            <a:extLst>
              <a:ext uri="{FF2B5EF4-FFF2-40B4-BE49-F238E27FC236}">
                <a16:creationId xmlns:a16="http://schemas.microsoft.com/office/drawing/2014/main" id="{0AB0F641-194C-8831-2647-3303588BE7AE}"/>
              </a:ext>
            </a:extLst>
          </p:cNvPr>
          <p:cNvCxnSpPr/>
          <p:nvPr/>
        </p:nvCxnSpPr>
        <p:spPr>
          <a:xfrm>
            <a:off x="545432" y="2801200"/>
            <a:ext cx="11101136" cy="0"/>
          </a:xfrm>
          <a:prstGeom prst="line">
            <a:avLst/>
          </a:prstGeom>
          <a:ln w="25400" cap="rnd">
            <a:gradFill>
              <a:gsLst>
                <a:gs pos="10000">
                  <a:schemeClr val="tx1">
                    <a:lumMod val="85000"/>
                    <a:lumOff val="15000"/>
                  </a:schemeClr>
                </a:gs>
                <a:gs pos="50000">
                  <a:srgbClr val="9285ED"/>
                </a:gs>
                <a:gs pos="90000">
                  <a:schemeClr val="tx1">
                    <a:lumMod val="85000"/>
                    <a:lumOff val="15000"/>
                  </a:schemeClr>
                </a:gs>
              </a:gsLst>
              <a:lin ang="2700000" scaled="0"/>
            </a:gra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871358AE-9C2E-E564-9E6D-318E61E7FE9D}"/>
              </a:ext>
            </a:extLst>
          </p:cNvPr>
          <p:cNvGrpSpPr/>
          <p:nvPr/>
        </p:nvGrpSpPr>
        <p:grpSpPr>
          <a:xfrm>
            <a:off x="8818594" y="1843382"/>
            <a:ext cx="3237919" cy="5228057"/>
            <a:chOff x="8818594" y="1843382"/>
            <a:chExt cx="3237919" cy="5228057"/>
          </a:xfrm>
        </p:grpSpPr>
        <p:sp>
          <p:nvSpPr>
            <p:cNvPr id="35" name="TextBox 34">
              <a:extLst>
                <a:ext uri="{FF2B5EF4-FFF2-40B4-BE49-F238E27FC236}">
                  <a16:creationId xmlns:a16="http://schemas.microsoft.com/office/drawing/2014/main" id="{F15F6955-5696-2DFF-6C20-9BC265F8A3D2}"/>
                </a:ext>
              </a:extLst>
            </p:cNvPr>
            <p:cNvSpPr txBox="1"/>
            <p:nvPr/>
          </p:nvSpPr>
          <p:spPr>
            <a:xfrm>
              <a:off x="8818594" y="2978011"/>
              <a:ext cx="3237919" cy="4093428"/>
            </a:xfrm>
            <a:prstGeom prst="rect">
              <a:avLst/>
            </a:prstGeom>
            <a:noFill/>
          </p:spPr>
          <p:txBody>
            <a:bodyPr wrap="square">
              <a:spAutoFit/>
            </a:bodyPr>
            <a:lstStyle/>
            <a:p>
              <a:pPr marL="285750" indent="-285750" algn="just">
                <a:buFont typeface="Wingdings" panose="05000000000000000000" pitchFamily="2" charset="2"/>
                <a:buChar char="Ø"/>
              </a:pPr>
              <a:r>
                <a:rPr lang="en-IN" sz="1300" b="1" i="0" dirty="0">
                  <a:solidFill>
                    <a:srgbClr val="D1D5DB"/>
                  </a:solidFill>
                  <a:effectLst/>
                  <a:latin typeface="Söhne"/>
                </a:rPr>
                <a:t>Authors:</a:t>
              </a:r>
              <a:r>
                <a:rPr lang="en-IN" sz="1300" b="0" i="0" dirty="0">
                  <a:solidFill>
                    <a:srgbClr val="D1D5DB"/>
                  </a:solidFill>
                  <a:effectLst/>
                  <a:latin typeface="Söhne"/>
                </a:rPr>
                <a:t> Pierre-Emmanuel Mazare, Samuel Humeau, Martin Raison, Antoine Bordes </a:t>
              </a:r>
            </a:p>
            <a:p>
              <a:pPr marL="285750" indent="-285750" algn="just">
                <a:buFont typeface="Wingdings" panose="05000000000000000000" pitchFamily="2" charset="2"/>
                <a:buChar char="Ø"/>
              </a:pPr>
              <a:endParaRPr lang="en-IN" sz="1300" b="0" i="0" dirty="0">
                <a:solidFill>
                  <a:srgbClr val="D1D5DB"/>
                </a:solidFill>
                <a:effectLst/>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Year:</a:t>
              </a:r>
              <a:r>
                <a:rPr lang="en-IN" sz="1300" b="0" i="0" dirty="0">
                  <a:solidFill>
                    <a:srgbClr val="D1D5DB"/>
                  </a:solidFill>
                  <a:effectLst/>
                  <a:latin typeface="Söhne"/>
                </a:rPr>
                <a:t> 2018</a:t>
              </a:r>
            </a:p>
            <a:p>
              <a:pPr marL="285750" indent="-285750" algn="just">
                <a:buFont typeface="Wingdings" panose="05000000000000000000" pitchFamily="2" charset="2"/>
                <a:buChar char="Ø"/>
              </a:pPr>
              <a:endParaRPr lang="en-IN" sz="1300" dirty="0">
                <a:solidFill>
                  <a:srgbClr val="D1D5DB"/>
                </a:solidFill>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Title:</a:t>
              </a:r>
              <a:r>
                <a:rPr lang="en-IN" sz="1300" b="0" i="0" dirty="0">
                  <a:solidFill>
                    <a:srgbClr val="D1D5DB"/>
                  </a:solidFill>
                  <a:effectLst/>
                  <a:latin typeface="Söhne"/>
                </a:rPr>
                <a:t> Training Millions of Personalized Dialogue Agents</a:t>
              </a:r>
            </a:p>
            <a:p>
              <a:pPr marL="285750" indent="-285750" algn="just">
                <a:buFont typeface="Wingdings" panose="05000000000000000000" pitchFamily="2" charset="2"/>
                <a:buChar char="Ø"/>
              </a:pPr>
              <a:endParaRPr lang="en-ID" sz="1300" dirty="0">
                <a:solidFill>
                  <a:schemeClr val="bg1"/>
                </a:solidFill>
                <a:latin typeface="BigNoodleTitling" panose="02000708030402040100" pitchFamily="2" charset="0"/>
              </a:endParaRPr>
            </a:p>
            <a:p>
              <a:pPr marL="285750" indent="-285750" algn="just">
                <a:buFont typeface="Wingdings" panose="05000000000000000000" pitchFamily="2" charset="2"/>
                <a:buChar char="Ø"/>
              </a:pPr>
              <a:r>
                <a:rPr lang="en-US" sz="1300" b="1" i="0" dirty="0">
                  <a:solidFill>
                    <a:srgbClr val="D1D5DB"/>
                  </a:solidFill>
                  <a:effectLst/>
                  <a:latin typeface="Söhne"/>
                </a:rPr>
                <a:t>Method:</a:t>
              </a:r>
              <a:r>
                <a:rPr lang="en-US" sz="1300" b="0" i="0" dirty="0">
                  <a:solidFill>
                    <a:srgbClr val="D1D5DB"/>
                  </a:solidFill>
                  <a:effectLst/>
                  <a:latin typeface="Söhne"/>
                </a:rPr>
                <a:t> The paper introduces a dataset with 5 million personas and 700 million persona-based dialogues to improve end-to-end dialogue systems.</a:t>
              </a:r>
            </a:p>
            <a:p>
              <a:pPr marL="285750" indent="-285750" algn="just">
                <a:buFont typeface="Wingdings" panose="05000000000000000000" pitchFamily="2" charset="2"/>
                <a:buChar char="Ø"/>
              </a:pPr>
              <a:endParaRPr lang="en-US" sz="1300" b="0" i="0" dirty="0">
                <a:solidFill>
                  <a:srgbClr val="D1D5DB"/>
                </a:solidFill>
                <a:effectLst/>
                <a:latin typeface="Söhne"/>
              </a:endParaRPr>
            </a:p>
            <a:p>
              <a:pPr marL="285750" indent="-285750" algn="just">
                <a:buFont typeface="Wingdings" panose="05000000000000000000" pitchFamily="2" charset="2"/>
                <a:buChar char="Ø"/>
              </a:pPr>
              <a:r>
                <a:rPr lang="en-US" sz="1300" b="1" i="0" dirty="0">
                  <a:solidFill>
                    <a:srgbClr val="D1D5DB"/>
                  </a:solidFill>
                  <a:effectLst/>
                  <a:latin typeface="Söhne"/>
                </a:rPr>
                <a:t>Findings: </a:t>
              </a:r>
              <a:r>
                <a:rPr lang="en-US" sz="1300" b="0" i="0" dirty="0">
                  <a:solidFill>
                    <a:srgbClr val="D1D5DB"/>
                  </a:solidFill>
                  <a:effectLst/>
                  <a:latin typeface="Söhne"/>
                </a:rPr>
                <a:t>Training with personas significantly enhances the performance of dialogue models, achieving state-of-the-art results and demonstrating effective transfer learning.</a:t>
              </a:r>
            </a:p>
            <a:p>
              <a:pPr marL="285750" indent="-285750" algn="just">
                <a:buFont typeface="Wingdings" panose="05000000000000000000" pitchFamily="2" charset="2"/>
                <a:buChar char="Ø"/>
              </a:pPr>
              <a:endParaRPr lang="en-IN" sz="1300" dirty="0">
                <a:solidFill>
                  <a:srgbClr val="D1D5DB"/>
                </a:solidFill>
                <a:latin typeface="Söhne"/>
              </a:endParaRPr>
            </a:p>
          </p:txBody>
        </p:sp>
        <p:sp>
          <p:nvSpPr>
            <p:cNvPr id="36" name="Teardrop 35">
              <a:extLst>
                <a:ext uri="{FF2B5EF4-FFF2-40B4-BE49-F238E27FC236}">
                  <a16:creationId xmlns:a16="http://schemas.microsoft.com/office/drawing/2014/main" id="{18B87D6E-AE23-6B2E-5295-01840BFCFED3}"/>
                </a:ext>
              </a:extLst>
            </p:cNvPr>
            <p:cNvSpPr/>
            <p:nvPr/>
          </p:nvSpPr>
          <p:spPr>
            <a:xfrm rot="8100000">
              <a:off x="10060049" y="1843382"/>
              <a:ext cx="588102" cy="588102"/>
            </a:xfrm>
            <a:prstGeom prst="teardrop">
              <a:avLst/>
            </a:prstGeom>
            <a:gradFill>
              <a:gsLst>
                <a:gs pos="0">
                  <a:srgbClr val="9285ED"/>
                </a:gs>
                <a:gs pos="92000">
                  <a:srgbClr val="624FEB"/>
                </a:gs>
              </a:gsLst>
              <a:lin ang="3600000" scaled="0"/>
            </a:gradFill>
            <a:ln>
              <a:noFill/>
            </a:ln>
            <a:effectLst>
              <a:innerShdw blurRad="1651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7" name="TextBox 36">
              <a:extLst>
                <a:ext uri="{FF2B5EF4-FFF2-40B4-BE49-F238E27FC236}">
                  <a16:creationId xmlns:a16="http://schemas.microsoft.com/office/drawing/2014/main" id="{8A201DC0-967E-CF81-6E4C-09B3376964EF}"/>
                </a:ext>
              </a:extLst>
            </p:cNvPr>
            <p:cNvSpPr txBox="1"/>
            <p:nvPr/>
          </p:nvSpPr>
          <p:spPr>
            <a:xfrm>
              <a:off x="10205111" y="1956499"/>
              <a:ext cx="312906" cy="369332"/>
            </a:xfrm>
            <a:prstGeom prst="rect">
              <a:avLst/>
            </a:prstGeom>
            <a:noFill/>
          </p:spPr>
          <p:txBody>
            <a:bodyPr wrap="none" rtlCol="0">
              <a:spAutoFit/>
            </a:bodyPr>
            <a:lstStyle/>
            <a:p>
              <a:pPr algn="ctr"/>
              <a:r>
                <a:rPr lang="en-US" dirty="0">
                  <a:solidFill>
                    <a:schemeClr val="bg1"/>
                  </a:solidFill>
                  <a:latin typeface="Century Gothic" panose="020B0502020202020204" pitchFamily="34" charset="0"/>
                </a:rPr>
                <a:t>3</a:t>
              </a:r>
              <a:endParaRPr lang="en-ID" dirty="0">
                <a:solidFill>
                  <a:schemeClr val="bg1"/>
                </a:solidFill>
                <a:latin typeface="Century Gothic" panose="020B0502020202020204" pitchFamily="34" charset="0"/>
              </a:endParaRPr>
            </a:p>
          </p:txBody>
        </p:sp>
      </p:grpSp>
      <p:grpSp>
        <p:nvGrpSpPr>
          <p:cNvPr id="38" name="Group 37">
            <a:extLst>
              <a:ext uri="{FF2B5EF4-FFF2-40B4-BE49-F238E27FC236}">
                <a16:creationId xmlns:a16="http://schemas.microsoft.com/office/drawing/2014/main" id="{0FE9BFFE-FFC2-2187-F765-C374110B9770}"/>
              </a:ext>
            </a:extLst>
          </p:cNvPr>
          <p:cNvGrpSpPr/>
          <p:nvPr/>
        </p:nvGrpSpPr>
        <p:grpSpPr>
          <a:xfrm>
            <a:off x="4393585" y="1843382"/>
            <a:ext cx="4401624" cy="4827948"/>
            <a:chOff x="8651688" y="1843382"/>
            <a:chExt cx="4401625" cy="4827948"/>
          </a:xfrm>
        </p:grpSpPr>
        <p:sp>
          <p:nvSpPr>
            <p:cNvPr id="39" name="TextBox 38">
              <a:extLst>
                <a:ext uri="{FF2B5EF4-FFF2-40B4-BE49-F238E27FC236}">
                  <a16:creationId xmlns:a16="http://schemas.microsoft.com/office/drawing/2014/main" id="{89E78C5F-4E54-495C-38D8-B1A88A550D3E}"/>
                </a:ext>
              </a:extLst>
            </p:cNvPr>
            <p:cNvSpPr txBox="1"/>
            <p:nvPr/>
          </p:nvSpPr>
          <p:spPr>
            <a:xfrm>
              <a:off x="8651688" y="2978011"/>
              <a:ext cx="4401625" cy="3693319"/>
            </a:xfrm>
            <a:prstGeom prst="rect">
              <a:avLst/>
            </a:prstGeom>
            <a:noFill/>
          </p:spPr>
          <p:txBody>
            <a:bodyPr wrap="square">
              <a:spAutoFit/>
            </a:bodyPr>
            <a:lstStyle/>
            <a:p>
              <a:pPr marL="285750" indent="-285750" algn="just">
                <a:buFont typeface="Wingdings" panose="05000000000000000000" pitchFamily="2" charset="2"/>
                <a:buChar char="Ø"/>
              </a:pPr>
              <a:r>
                <a:rPr lang="en-IN" sz="1300" b="1" i="0" dirty="0">
                  <a:solidFill>
                    <a:srgbClr val="D1D5DB"/>
                  </a:solidFill>
                  <a:effectLst/>
                  <a:latin typeface="Söhne"/>
                </a:rPr>
                <a:t>Authors: </a:t>
              </a:r>
              <a:r>
                <a:rPr lang="en-IN" sz="1300" b="0" i="0" dirty="0">
                  <a:solidFill>
                    <a:srgbClr val="D1D5DB"/>
                  </a:solidFill>
                  <a:effectLst/>
                  <a:latin typeface="Söhne"/>
                </a:rPr>
                <a:t>Hao Fang, Hao Cheng, Maarten Sap, Elizabeth Clark, Ari Holtzman, Yejin Choi, Noah A. Smith, Mari Ostendorf</a:t>
              </a:r>
            </a:p>
            <a:p>
              <a:pPr marL="285750" indent="-285750" algn="just">
                <a:buFont typeface="Wingdings" panose="05000000000000000000" pitchFamily="2" charset="2"/>
                <a:buChar char="Ø"/>
              </a:pPr>
              <a:endParaRPr lang="en-IN" sz="1300" dirty="0">
                <a:solidFill>
                  <a:srgbClr val="D1D5DB"/>
                </a:solidFill>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Year: </a:t>
              </a:r>
              <a:r>
                <a:rPr lang="en-IN" sz="1300" b="0" i="0" dirty="0">
                  <a:solidFill>
                    <a:srgbClr val="D1D5DB"/>
                  </a:solidFill>
                  <a:effectLst/>
                  <a:latin typeface="Söhne"/>
                </a:rPr>
                <a:t>2018 </a:t>
              </a:r>
            </a:p>
            <a:p>
              <a:pPr marL="285750" indent="-285750" algn="just">
                <a:buFont typeface="Wingdings" panose="05000000000000000000" pitchFamily="2" charset="2"/>
                <a:buChar char="Ø"/>
              </a:pPr>
              <a:endParaRPr lang="en-IN" sz="1300" dirty="0">
                <a:solidFill>
                  <a:srgbClr val="D1D5DB"/>
                </a:solidFill>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Title:</a:t>
              </a:r>
              <a:r>
                <a:rPr lang="en-IN" sz="1300" b="0" i="0" dirty="0">
                  <a:solidFill>
                    <a:srgbClr val="D1D5DB"/>
                  </a:solidFill>
                  <a:effectLst/>
                  <a:latin typeface="Söhne"/>
                </a:rPr>
                <a:t> Sounding Board: A User-Centric and Content-Driven Social Chatbot</a:t>
              </a:r>
              <a:endParaRPr lang="en-ID" sz="1300" b="0" i="0" dirty="0">
                <a:solidFill>
                  <a:schemeClr val="bg1"/>
                </a:solidFill>
                <a:effectLst/>
                <a:latin typeface="BigNoodleTitling" panose="02000708030402040100" pitchFamily="2" charset="0"/>
              </a:endParaRPr>
            </a:p>
            <a:p>
              <a:pPr marL="285750" indent="-285750" algn="just">
                <a:buFont typeface="Wingdings" panose="05000000000000000000" pitchFamily="2" charset="2"/>
                <a:buChar char="Ø"/>
              </a:pPr>
              <a:endParaRPr lang="en-IN" sz="1300" dirty="0">
                <a:solidFill>
                  <a:srgbClr val="D1D5DB"/>
                </a:solidFill>
                <a:latin typeface="Söhne"/>
              </a:endParaRPr>
            </a:p>
            <a:p>
              <a:pPr marL="285750" indent="-285750" algn="just">
                <a:buFont typeface="Wingdings" panose="05000000000000000000" pitchFamily="2" charset="2"/>
                <a:buChar char="Ø"/>
              </a:pPr>
              <a:r>
                <a:rPr lang="en-ID" sz="1300" b="1" dirty="0">
                  <a:solidFill>
                    <a:schemeClr val="bg1"/>
                  </a:solidFill>
                  <a:latin typeface="BigNoodleTitling" panose="02000708030402040100" pitchFamily="2" charset="0"/>
                </a:rPr>
                <a:t>Method:</a:t>
              </a:r>
              <a:r>
                <a:rPr lang="en-ID" sz="1300" dirty="0">
                  <a:solidFill>
                    <a:schemeClr val="bg1"/>
                  </a:solidFill>
                  <a:latin typeface="BigNoodleTitling" panose="02000708030402040100" pitchFamily="2" charset="0"/>
                </a:rPr>
                <a:t> Sounding Board, an Alexa Prize-winning chatbot, employs modules for language processing, dialogue management, generation, and content curation.</a:t>
              </a:r>
            </a:p>
            <a:p>
              <a:pPr marL="285750" indent="-285750" algn="just">
                <a:buFont typeface="Wingdings" panose="05000000000000000000" pitchFamily="2" charset="2"/>
                <a:buChar char="Ø"/>
              </a:pPr>
              <a:endParaRPr lang="en-ID" sz="1300" dirty="0">
                <a:solidFill>
                  <a:schemeClr val="bg1"/>
                </a:solidFill>
                <a:latin typeface="BigNoodleTitling" panose="02000708030402040100" pitchFamily="2" charset="0"/>
              </a:endParaRPr>
            </a:p>
            <a:p>
              <a:pPr marL="285750" indent="-285750" algn="just">
                <a:buFont typeface="Wingdings" panose="05000000000000000000" pitchFamily="2" charset="2"/>
                <a:buChar char="Ø"/>
              </a:pPr>
              <a:r>
                <a:rPr lang="en-ID" sz="1300" b="1" dirty="0">
                  <a:solidFill>
                    <a:schemeClr val="bg1"/>
                  </a:solidFill>
                  <a:latin typeface="BigNoodleTitling" panose="02000708030402040100" pitchFamily="2" charset="0"/>
                </a:rPr>
                <a:t>Findings:</a:t>
              </a:r>
              <a:r>
                <a:rPr lang="en-ID" sz="1300" dirty="0">
                  <a:solidFill>
                    <a:schemeClr val="bg1"/>
                  </a:solidFill>
                  <a:latin typeface="BigNoodleTitling" panose="02000708030402040100" pitchFamily="2" charset="0"/>
                </a:rPr>
                <a:t> Sounding Board excels in engaging, extended conversations. User traits like extraversion, agreeableness, and openness positively impact ratings. Longer dialogues yield better scores.</a:t>
              </a:r>
            </a:p>
            <a:p>
              <a:pPr algn="just"/>
              <a:endParaRPr lang="en-ID" sz="1300" dirty="0">
                <a:solidFill>
                  <a:schemeClr val="bg1"/>
                </a:solidFill>
                <a:latin typeface="BigNoodleTitling" panose="02000708030402040100" pitchFamily="2" charset="0"/>
              </a:endParaRPr>
            </a:p>
          </p:txBody>
        </p:sp>
        <p:sp>
          <p:nvSpPr>
            <p:cNvPr id="40" name="Teardrop 39">
              <a:extLst>
                <a:ext uri="{FF2B5EF4-FFF2-40B4-BE49-F238E27FC236}">
                  <a16:creationId xmlns:a16="http://schemas.microsoft.com/office/drawing/2014/main" id="{326CA5BD-DC98-16D8-117B-A20C4543BA23}"/>
                </a:ext>
              </a:extLst>
            </p:cNvPr>
            <p:cNvSpPr/>
            <p:nvPr/>
          </p:nvSpPr>
          <p:spPr>
            <a:xfrm rot="8100000">
              <a:off x="10060049" y="1843382"/>
              <a:ext cx="588102" cy="588102"/>
            </a:xfrm>
            <a:prstGeom prst="teardrop">
              <a:avLst/>
            </a:prstGeom>
            <a:gradFill>
              <a:gsLst>
                <a:gs pos="0">
                  <a:srgbClr val="9285ED"/>
                </a:gs>
                <a:gs pos="92000">
                  <a:srgbClr val="624FEB"/>
                </a:gs>
              </a:gsLst>
              <a:lin ang="3600000" scaled="0"/>
            </a:gradFill>
            <a:ln>
              <a:noFill/>
            </a:ln>
            <a:effectLst>
              <a:innerShdw blurRad="1651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1" name="TextBox 40">
              <a:extLst>
                <a:ext uri="{FF2B5EF4-FFF2-40B4-BE49-F238E27FC236}">
                  <a16:creationId xmlns:a16="http://schemas.microsoft.com/office/drawing/2014/main" id="{7706D8A9-F30D-2010-B123-8E27D18CA731}"/>
                </a:ext>
              </a:extLst>
            </p:cNvPr>
            <p:cNvSpPr txBox="1"/>
            <p:nvPr/>
          </p:nvSpPr>
          <p:spPr>
            <a:xfrm>
              <a:off x="10205111" y="1956499"/>
              <a:ext cx="312906" cy="369332"/>
            </a:xfrm>
            <a:prstGeom prst="rect">
              <a:avLst/>
            </a:prstGeom>
            <a:noFill/>
          </p:spPr>
          <p:txBody>
            <a:bodyPr wrap="none" rtlCol="0">
              <a:spAutoFit/>
            </a:bodyPr>
            <a:lstStyle/>
            <a:p>
              <a:pPr algn="ctr"/>
              <a:r>
                <a:rPr lang="en-US" dirty="0">
                  <a:solidFill>
                    <a:schemeClr val="bg1"/>
                  </a:solidFill>
                  <a:latin typeface="Century Gothic" panose="020B0502020202020204" pitchFamily="34" charset="0"/>
                </a:rPr>
                <a:t>2</a:t>
              </a:r>
              <a:endParaRPr lang="en-ID" dirty="0">
                <a:solidFill>
                  <a:schemeClr val="bg1"/>
                </a:solidFill>
                <a:latin typeface="Century Gothic" panose="020B0502020202020204" pitchFamily="34" charset="0"/>
              </a:endParaRPr>
            </a:p>
          </p:txBody>
        </p:sp>
      </p:grpSp>
      <p:grpSp>
        <p:nvGrpSpPr>
          <p:cNvPr id="42" name="Group 41">
            <a:extLst>
              <a:ext uri="{FF2B5EF4-FFF2-40B4-BE49-F238E27FC236}">
                <a16:creationId xmlns:a16="http://schemas.microsoft.com/office/drawing/2014/main" id="{7119BEB2-7A1F-1287-6FE9-67AAD2D8F072}"/>
              </a:ext>
            </a:extLst>
          </p:cNvPr>
          <p:cNvGrpSpPr/>
          <p:nvPr/>
        </p:nvGrpSpPr>
        <p:grpSpPr>
          <a:xfrm>
            <a:off x="135487" y="1825920"/>
            <a:ext cx="4258102" cy="3836100"/>
            <a:chOff x="8403972" y="1843382"/>
            <a:chExt cx="4072858" cy="3807826"/>
          </a:xfrm>
        </p:grpSpPr>
        <p:sp>
          <p:nvSpPr>
            <p:cNvPr id="43" name="TextBox 42">
              <a:extLst>
                <a:ext uri="{FF2B5EF4-FFF2-40B4-BE49-F238E27FC236}">
                  <a16:creationId xmlns:a16="http://schemas.microsoft.com/office/drawing/2014/main" id="{B4636CB5-6588-2408-2EE9-A2905BF4DEC6}"/>
                </a:ext>
              </a:extLst>
            </p:cNvPr>
            <p:cNvSpPr txBox="1"/>
            <p:nvPr/>
          </p:nvSpPr>
          <p:spPr>
            <a:xfrm>
              <a:off x="8403972" y="2978012"/>
              <a:ext cx="4072858" cy="2673196"/>
            </a:xfrm>
            <a:prstGeom prst="rect">
              <a:avLst/>
            </a:prstGeom>
            <a:noFill/>
          </p:spPr>
          <p:txBody>
            <a:bodyPr wrap="square">
              <a:spAutoFit/>
            </a:bodyPr>
            <a:lstStyle/>
            <a:p>
              <a:pPr marL="285750" indent="-285750" algn="just">
                <a:buFont typeface="Wingdings" panose="05000000000000000000" pitchFamily="2" charset="2"/>
                <a:buChar char="Ø"/>
              </a:pPr>
              <a:r>
                <a:rPr lang="en-IN" sz="1300" b="1" i="0" dirty="0">
                  <a:solidFill>
                    <a:srgbClr val="D1D5DB"/>
                  </a:solidFill>
                  <a:effectLst/>
                  <a:latin typeface="Söhne"/>
                </a:rPr>
                <a:t>Authors: </a:t>
              </a:r>
              <a:r>
                <a:rPr lang="en-IN" sz="1300" b="0" i="0" dirty="0">
                  <a:solidFill>
                    <a:srgbClr val="D1D5DB"/>
                  </a:solidFill>
                  <a:effectLst/>
                  <a:latin typeface="Söhne"/>
                </a:rPr>
                <a:t>Mr. M. Ganesan, Deepika.C, Harievashini.B, Krithikha.A.S, Lokhratchana.B </a:t>
              </a:r>
            </a:p>
            <a:p>
              <a:pPr algn="just"/>
              <a:endParaRPr lang="en-IN" sz="1300" b="0" i="0" dirty="0">
                <a:solidFill>
                  <a:srgbClr val="D1D5DB"/>
                </a:solidFill>
                <a:effectLst/>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Year</a:t>
              </a:r>
              <a:r>
                <a:rPr lang="en-IN" sz="1300" b="0" i="0" dirty="0">
                  <a:solidFill>
                    <a:srgbClr val="D1D5DB"/>
                  </a:solidFill>
                  <a:effectLst/>
                  <a:latin typeface="Söhne"/>
                </a:rPr>
                <a:t>: 2020</a:t>
              </a:r>
            </a:p>
            <a:p>
              <a:pPr algn="just"/>
              <a:endParaRPr lang="en-IN" sz="1300" b="0" i="0" dirty="0">
                <a:solidFill>
                  <a:srgbClr val="D1D5DB"/>
                </a:solidFill>
                <a:effectLst/>
                <a:latin typeface="Söhne"/>
              </a:endParaRPr>
            </a:p>
            <a:p>
              <a:pPr marL="285750" indent="-285750" algn="just">
                <a:buFont typeface="Wingdings" panose="05000000000000000000" pitchFamily="2" charset="2"/>
                <a:buChar char="Ø"/>
              </a:pPr>
              <a:r>
                <a:rPr lang="en-IN" sz="1300" b="1" i="0" dirty="0">
                  <a:solidFill>
                    <a:srgbClr val="D1D5DB"/>
                  </a:solidFill>
                  <a:effectLst/>
                  <a:latin typeface="Söhne"/>
                </a:rPr>
                <a:t>Title: </a:t>
              </a:r>
              <a:r>
                <a:rPr lang="en-IN" sz="1300" b="0" i="0" dirty="0">
                  <a:solidFill>
                    <a:srgbClr val="D1D5DB"/>
                  </a:solidFill>
                  <a:effectLst/>
                  <a:latin typeface="Söhne"/>
                </a:rPr>
                <a:t>A Survey on Chatbots Using Artificial Intelligence</a:t>
              </a:r>
            </a:p>
            <a:p>
              <a:pPr algn="just"/>
              <a:endParaRPr lang="en-ID" sz="1300" dirty="0">
                <a:solidFill>
                  <a:schemeClr val="bg1"/>
                </a:solidFill>
                <a:latin typeface="BigNoodleTitling" panose="02000708030402040100"/>
              </a:endParaRPr>
            </a:p>
            <a:p>
              <a:pPr marL="285750" indent="-285750" algn="just">
                <a:buFont typeface="Wingdings" panose="05000000000000000000" pitchFamily="2" charset="2"/>
                <a:buChar char="Ø"/>
              </a:pPr>
              <a:r>
                <a:rPr lang="en-US" sz="1300" b="1" i="0" dirty="0">
                  <a:solidFill>
                    <a:srgbClr val="D1D5DB"/>
                  </a:solidFill>
                  <a:effectLst/>
                  <a:latin typeface="Söhne"/>
                </a:rPr>
                <a:t>Method: </a:t>
              </a:r>
              <a:r>
                <a:rPr lang="en-US" sz="1300" b="0" i="0" dirty="0">
                  <a:solidFill>
                    <a:srgbClr val="D1D5DB"/>
                  </a:solidFill>
                  <a:effectLst/>
                  <a:latin typeface="Söhne"/>
                </a:rPr>
                <a:t>The paper surveys chatbots using AI, emphasizing NLP and machine learning integration.</a:t>
              </a:r>
            </a:p>
            <a:p>
              <a:pPr marL="285750" indent="-285750" algn="just">
                <a:buFont typeface="Wingdings" panose="05000000000000000000" pitchFamily="2" charset="2"/>
                <a:buChar char="Ø"/>
              </a:pPr>
              <a:endParaRPr lang="en-US" sz="1300" dirty="0">
                <a:solidFill>
                  <a:srgbClr val="D1D5DB"/>
                </a:solidFill>
                <a:latin typeface="Söhne"/>
              </a:endParaRPr>
            </a:p>
            <a:p>
              <a:pPr marL="285750" indent="-285750" algn="just">
                <a:buFont typeface="Wingdings" panose="05000000000000000000" pitchFamily="2" charset="2"/>
                <a:buChar char="Ø"/>
              </a:pPr>
              <a:r>
                <a:rPr lang="en-US" sz="1300" b="1" dirty="0">
                  <a:solidFill>
                    <a:srgbClr val="D1D5DB"/>
                  </a:solidFill>
                  <a:latin typeface="Söhne"/>
                </a:rPr>
                <a:t>Findings: </a:t>
              </a:r>
              <a:r>
                <a:rPr lang="en-US" sz="1300" dirty="0">
                  <a:solidFill>
                    <a:srgbClr val="D1D5DB"/>
                  </a:solidFill>
                  <a:latin typeface="Söhne"/>
                </a:rPr>
                <a:t>Chatbots, especially in railways, enhance services with M-ticketing, E-ticketing, and announcement translation.</a:t>
              </a:r>
            </a:p>
          </p:txBody>
        </p:sp>
        <p:sp>
          <p:nvSpPr>
            <p:cNvPr id="44" name="Teardrop 43">
              <a:extLst>
                <a:ext uri="{FF2B5EF4-FFF2-40B4-BE49-F238E27FC236}">
                  <a16:creationId xmlns:a16="http://schemas.microsoft.com/office/drawing/2014/main" id="{44ABA636-5880-A8A8-0051-EE3382C85C8F}"/>
                </a:ext>
              </a:extLst>
            </p:cNvPr>
            <p:cNvSpPr/>
            <p:nvPr/>
          </p:nvSpPr>
          <p:spPr>
            <a:xfrm rot="8100000">
              <a:off x="10060049" y="1843382"/>
              <a:ext cx="588102" cy="588102"/>
            </a:xfrm>
            <a:prstGeom prst="teardrop">
              <a:avLst/>
            </a:prstGeom>
            <a:gradFill>
              <a:gsLst>
                <a:gs pos="0">
                  <a:srgbClr val="9285ED"/>
                </a:gs>
                <a:gs pos="92000">
                  <a:srgbClr val="624FEB"/>
                </a:gs>
              </a:gsLst>
              <a:lin ang="3600000" scaled="0"/>
            </a:gradFill>
            <a:ln>
              <a:noFill/>
            </a:ln>
            <a:effectLst>
              <a:innerShdw blurRad="1651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5" name="TextBox 44">
              <a:extLst>
                <a:ext uri="{FF2B5EF4-FFF2-40B4-BE49-F238E27FC236}">
                  <a16:creationId xmlns:a16="http://schemas.microsoft.com/office/drawing/2014/main" id="{9FCD4020-081C-C83E-B3A5-6F9A6FB778FC}"/>
                </a:ext>
              </a:extLst>
            </p:cNvPr>
            <p:cNvSpPr txBox="1"/>
            <p:nvPr/>
          </p:nvSpPr>
          <p:spPr>
            <a:xfrm>
              <a:off x="10205110" y="1956499"/>
              <a:ext cx="312907" cy="369332"/>
            </a:xfrm>
            <a:prstGeom prst="rect">
              <a:avLst/>
            </a:prstGeom>
            <a:noFill/>
          </p:spPr>
          <p:txBody>
            <a:bodyPr wrap="none" rtlCol="0">
              <a:spAutoFit/>
            </a:bodyPr>
            <a:lstStyle/>
            <a:p>
              <a:pPr algn="ctr"/>
              <a:r>
                <a:rPr lang="en-US" dirty="0">
                  <a:solidFill>
                    <a:schemeClr val="bg1"/>
                  </a:solidFill>
                  <a:latin typeface="Century Gothic" panose="020B0502020202020204" pitchFamily="34" charset="0"/>
                </a:rPr>
                <a:t>1</a:t>
              </a:r>
              <a:endParaRPr lang="en-ID" dirty="0">
                <a:solidFill>
                  <a:schemeClr val="bg1"/>
                </a:solidFill>
                <a:latin typeface="Century Gothic" panose="020B0502020202020204" pitchFamily="34" charset="0"/>
              </a:endParaRPr>
            </a:p>
          </p:txBody>
        </p:sp>
      </p:grpSp>
      <p:cxnSp>
        <p:nvCxnSpPr>
          <p:cNvPr id="46" name="Straight Connector 45">
            <a:extLst>
              <a:ext uri="{FF2B5EF4-FFF2-40B4-BE49-F238E27FC236}">
                <a16:creationId xmlns:a16="http://schemas.microsoft.com/office/drawing/2014/main" id="{71A3318A-7625-4AC6-F590-EF177B8D4500}"/>
              </a:ext>
            </a:extLst>
          </p:cNvPr>
          <p:cNvCxnSpPr>
            <a:cxnSpLocks/>
          </p:cNvCxnSpPr>
          <p:nvPr/>
        </p:nvCxnSpPr>
        <p:spPr>
          <a:xfrm>
            <a:off x="4393585" y="2801200"/>
            <a:ext cx="0" cy="4056800"/>
          </a:xfrm>
          <a:prstGeom prst="line">
            <a:avLst/>
          </a:prstGeom>
          <a:ln w="25400" cap="rnd">
            <a:gradFill>
              <a:gsLst>
                <a:gs pos="10000">
                  <a:schemeClr val="tx1">
                    <a:lumMod val="85000"/>
                    <a:lumOff val="15000"/>
                  </a:schemeClr>
                </a:gs>
                <a:gs pos="50000">
                  <a:srgbClr val="9285ED"/>
                </a:gs>
                <a:gs pos="90000">
                  <a:schemeClr val="tx1">
                    <a:lumMod val="85000"/>
                    <a:lumOff val="15000"/>
                  </a:schemeClr>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B641CFA-C046-E6D6-A6AA-27A158673294}"/>
              </a:ext>
            </a:extLst>
          </p:cNvPr>
          <p:cNvCxnSpPr>
            <a:cxnSpLocks/>
          </p:cNvCxnSpPr>
          <p:nvPr/>
        </p:nvCxnSpPr>
        <p:spPr>
          <a:xfrm>
            <a:off x="8806901" y="2801200"/>
            <a:ext cx="0" cy="4056800"/>
          </a:xfrm>
          <a:prstGeom prst="line">
            <a:avLst/>
          </a:prstGeom>
          <a:ln w="25400" cap="rnd">
            <a:gradFill>
              <a:gsLst>
                <a:gs pos="10000">
                  <a:schemeClr val="tx1">
                    <a:lumMod val="85000"/>
                    <a:lumOff val="15000"/>
                  </a:schemeClr>
                </a:gs>
                <a:gs pos="50000">
                  <a:srgbClr val="9285ED"/>
                </a:gs>
                <a:gs pos="90000">
                  <a:schemeClr val="tx1">
                    <a:lumMod val="85000"/>
                    <a:lumOff val="15000"/>
                  </a:schemeClr>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278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250"/>
                                            <p:tgtEl>
                                              <p:spTgt spid="33"/>
                                            </p:tgtEl>
                                          </p:cBhvr>
                                        </p:animEffect>
                                      </p:childTnLst>
                                    </p:cTn>
                                  </p:par>
                                </p:childTnLst>
                              </p:cTn>
                            </p:par>
                            <p:par>
                              <p:cTn id="12" fill="hold">
                                <p:stCondLst>
                                  <p:cond delay="750"/>
                                </p:stCondLst>
                                <p:childTnLst>
                                  <p:par>
                                    <p:cTn id="13" presetID="2" presetClass="entr" presetSubtype="8" fill="hold" nodeType="afterEffect" p14:presetBounceEnd="6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60000">
                                          <p:cBhvr additive="base">
                                            <p:cTn id="15" dur="1000" fill="hold"/>
                                            <p:tgtEl>
                                              <p:spTgt spid="34"/>
                                            </p:tgtEl>
                                            <p:attrNameLst>
                                              <p:attrName>ppt_x</p:attrName>
                                            </p:attrNameLst>
                                          </p:cBhvr>
                                          <p:tavLst>
                                            <p:tav tm="0">
                                              <p:val>
                                                <p:strVal val="0-#ppt_w/2"/>
                                              </p:val>
                                            </p:tav>
                                            <p:tav tm="100000">
                                              <p:val>
                                                <p:strVal val="#ppt_x"/>
                                              </p:val>
                                            </p:tav>
                                          </p:tavLst>
                                        </p:anim>
                                        <p:anim calcmode="lin" valueType="num" p14:bounceEnd="60000">
                                          <p:cBhvr additive="base">
                                            <p:cTn id="16" dur="10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14:presetBounceEnd="60000">
                                      <p:stCondLst>
                                        <p:cond delay="250"/>
                                      </p:stCondLst>
                                      <p:childTnLst>
                                        <p:set>
                                          <p:cBhvr>
                                            <p:cTn id="18" dur="1" fill="hold">
                                              <p:stCondLst>
                                                <p:cond delay="0"/>
                                              </p:stCondLst>
                                            </p:cTn>
                                            <p:tgtEl>
                                              <p:spTgt spid="38"/>
                                            </p:tgtEl>
                                            <p:attrNameLst>
                                              <p:attrName>style.visibility</p:attrName>
                                            </p:attrNameLst>
                                          </p:cBhvr>
                                          <p:to>
                                            <p:strVal val="visible"/>
                                          </p:to>
                                        </p:set>
                                        <p:anim calcmode="lin" valueType="num" p14:bounceEnd="60000">
                                          <p:cBhvr additive="base">
                                            <p:cTn id="19" dur="1000" fill="hold"/>
                                            <p:tgtEl>
                                              <p:spTgt spid="38"/>
                                            </p:tgtEl>
                                            <p:attrNameLst>
                                              <p:attrName>ppt_x</p:attrName>
                                            </p:attrNameLst>
                                          </p:cBhvr>
                                          <p:tavLst>
                                            <p:tav tm="0">
                                              <p:val>
                                                <p:strVal val="0-#ppt_w/2"/>
                                              </p:val>
                                            </p:tav>
                                            <p:tav tm="100000">
                                              <p:val>
                                                <p:strVal val="#ppt_x"/>
                                              </p:val>
                                            </p:tav>
                                          </p:tavLst>
                                        </p:anim>
                                        <p:anim calcmode="lin" valueType="num" p14:bounceEnd="60000">
                                          <p:cBhvr additive="base">
                                            <p:cTn id="20" dur="1000" fill="hold"/>
                                            <p:tgtEl>
                                              <p:spTgt spid="38"/>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60000">
                                      <p:stCondLst>
                                        <p:cond delay="500"/>
                                      </p:stCondLst>
                                      <p:childTnLst>
                                        <p:set>
                                          <p:cBhvr>
                                            <p:cTn id="22" dur="1" fill="hold">
                                              <p:stCondLst>
                                                <p:cond delay="0"/>
                                              </p:stCondLst>
                                            </p:cTn>
                                            <p:tgtEl>
                                              <p:spTgt spid="42"/>
                                            </p:tgtEl>
                                            <p:attrNameLst>
                                              <p:attrName>style.visibility</p:attrName>
                                            </p:attrNameLst>
                                          </p:cBhvr>
                                          <p:to>
                                            <p:strVal val="visible"/>
                                          </p:to>
                                        </p:set>
                                        <p:anim calcmode="lin" valueType="num" p14:bounceEnd="60000">
                                          <p:cBhvr additive="base">
                                            <p:cTn id="23" dur="1000" fill="hold"/>
                                            <p:tgtEl>
                                              <p:spTgt spid="42"/>
                                            </p:tgtEl>
                                            <p:attrNameLst>
                                              <p:attrName>ppt_x</p:attrName>
                                            </p:attrNameLst>
                                          </p:cBhvr>
                                          <p:tavLst>
                                            <p:tav tm="0">
                                              <p:val>
                                                <p:strVal val="0-#ppt_w/2"/>
                                              </p:val>
                                            </p:tav>
                                            <p:tav tm="100000">
                                              <p:val>
                                                <p:strVal val="#ppt_x"/>
                                              </p:val>
                                            </p:tav>
                                          </p:tavLst>
                                        </p:anim>
                                        <p:anim calcmode="lin" valueType="num" p14:bounceEnd="60000">
                                          <p:cBhvr additive="base">
                                            <p:cTn id="24" dur="1000" fill="hold"/>
                                            <p:tgtEl>
                                              <p:spTgt spid="42"/>
                                            </p:tgtEl>
                                            <p:attrNameLst>
                                              <p:attrName>ppt_y</p:attrName>
                                            </p:attrNameLst>
                                          </p:cBhvr>
                                          <p:tavLst>
                                            <p:tav tm="0">
                                              <p:val>
                                                <p:strVal val="#ppt_y"/>
                                              </p:val>
                                            </p:tav>
                                            <p:tav tm="100000">
                                              <p:val>
                                                <p:strVal val="#ppt_y"/>
                                              </p:val>
                                            </p:tav>
                                          </p:tavLst>
                                        </p:anim>
                                      </p:childTnLst>
                                    </p:cTn>
                                  </p:par>
                                </p:childTnLst>
                              </p:cTn>
                            </p:par>
                            <p:par>
                              <p:cTn id="25" fill="hold">
                                <p:stCondLst>
                                  <p:cond delay="2250"/>
                                </p:stCondLst>
                                <p:childTnLst>
                                  <p:par>
                                    <p:cTn id="26" presetID="10" presetClass="entr" presetSubtype="0"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250"/>
                                            <p:tgtEl>
                                              <p:spTgt spid="46"/>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fade">
                                          <p:cBhvr>
                                            <p:cTn id="32" dur="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250"/>
                                            <p:tgtEl>
                                              <p:spTgt spid="33"/>
                                            </p:tgtEl>
                                          </p:cBhvr>
                                        </p:animEffect>
                                      </p:childTnLst>
                                    </p:cTn>
                                  </p:par>
                                </p:childTnLst>
                              </p:cTn>
                            </p:par>
                            <p:par>
                              <p:cTn id="12" fill="hold">
                                <p:stCondLst>
                                  <p:cond delay="750"/>
                                </p:stCondLst>
                                <p:childTnLst>
                                  <p:par>
                                    <p:cTn id="13" presetID="2" presetClass="entr" presetSubtype="8"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1000" fill="hold"/>
                                            <p:tgtEl>
                                              <p:spTgt spid="34"/>
                                            </p:tgtEl>
                                            <p:attrNameLst>
                                              <p:attrName>ppt_x</p:attrName>
                                            </p:attrNameLst>
                                          </p:cBhvr>
                                          <p:tavLst>
                                            <p:tav tm="0">
                                              <p:val>
                                                <p:strVal val="0-#ppt_w/2"/>
                                              </p:val>
                                            </p:tav>
                                            <p:tav tm="100000">
                                              <p:val>
                                                <p:strVal val="#ppt_x"/>
                                              </p:val>
                                            </p:tav>
                                          </p:tavLst>
                                        </p:anim>
                                        <p:anim calcmode="lin" valueType="num">
                                          <p:cBhvr additive="base">
                                            <p:cTn id="16" dur="10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25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1000" fill="hold"/>
                                            <p:tgtEl>
                                              <p:spTgt spid="38"/>
                                            </p:tgtEl>
                                            <p:attrNameLst>
                                              <p:attrName>ppt_x</p:attrName>
                                            </p:attrNameLst>
                                          </p:cBhvr>
                                          <p:tavLst>
                                            <p:tav tm="0">
                                              <p:val>
                                                <p:strVal val="0-#ppt_w/2"/>
                                              </p:val>
                                            </p:tav>
                                            <p:tav tm="100000">
                                              <p:val>
                                                <p:strVal val="#ppt_x"/>
                                              </p:val>
                                            </p:tav>
                                          </p:tavLst>
                                        </p:anim>
                                        <p:anim calcmode="lin" valueType="num">
                                          <p:cBhvr additive="base">
                                            <p:cTn id="20" dur="1000" fill="hold"/>
                                            <p:tgtEl>
                                              <p:spTgt spid="38"/>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50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1000" fill="hold"/>
                                            <p:tgtEl>
                                              <p:spTgt spid="42"/>
                                            </p:tgtEl>
                                            <p:attrNameLst>
                                              <p:attrName>ppt_x</p:attrName>
                                            </p:attrNameLst>
                                          </p:cBhvr>
                                          <p:tavLst>
                                            <p:tav tm="0">
                                              <p:val>
                                                <p:strVal val="0-#ppt_w/2"/>
                                              </p:val>
                                            </p:tav>
                                            <p:tav tm="100000">
                                              <p:val>
                                                <p:strVal val="#ppt_x"/>
                                              </p:val>
                                            </p:tav>
                                          </p:tavLst>
                                        </p:anim>
                                        <p:anim calcmode="lin" valueType="num">
                                          <p:cBhvr additive="base">
                                            <p:cTn id="24" dur="1000" fill="hold"/>
                                            <p:tgtEl>
                                              <p:spTgt spid="42"/>
                                            </p:tgtEl>
                                            <p:attrNameLst>
                                              <p:attrName>ppt_y</p:attrName>
                                            </p:attrNameLst>
                                          </p:cBhvr>
                                          <p:tavLst>
                                            <p:tav tm="0">
                                              <p:val>
                                                <p:strVal val="#ppt_y"/>
                                              </p:val>
                                            </p:tav>
                                            <p:tav tm="100000">
                                              <p:val>
                                                <p:strVal val="#ppt_y"/>
                                              </p:val>
                                            </p:tav>
                                          </p:tavLst>
                                        </p:anim>
                                      </p:childTnLst>
                                    </p:cTn>
                                  </p:par>
                                </p:childTnLst>
                              </p:cTn>
                            </p:par>
                            <p:par>
                              <p:cTn id="25" fill="hold">
                                <p:stCondLst>
                                  <p:cond delay="2250"/>
                                </p:stCondLst>
                                <p:childTnLst>
                                  <p:par>
                                    <p:cTn id="26" presetID="10" presetClass="entr" presetSubtype="0"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fade">
                                          <p:cBhvr>
                                            <p:cTn id="28" dur="250"/>
                                            <p:tgtEl>
                                              <p:spTgt spid="46"/>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fade">
                                          <p:cBhvr>
                                            <p:cTn id="32" dur="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C3E28C7F-95D9-35D1-2CE8-179A7C692E84}"/>
              </a:ext>
            </a:extLst>
          </p:cNvPr>
          <p:cNvCxnSpPr>
            <a:cxnSpLocks/>
          </p:cNvCxnSpPr>
          <p:nvPr/>
        </p:nvCxnSpPr>
        <p:spPr>
          <a:xfrm>
            <a:off x="6096000" y="1439235"/>
            <a:ext cx="0" cy="1523818"/>
          </a:xfrm>
          <a:prstGeom prst="line">
            <a:avLst/>
          </a:prstGeom>
          <a:ln w="19050">
            <a:gradFill>
              <a:gsLst>
                <a:gs pos="96000">
                  <a:srgbClr val="624FEB"/>
                </a:gs>
                <a:gs pos="16000">
                  <a:schemeClr val="tx1">
                    <a:lumMod val="85000"/>
                    <a:lumOff val="1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FEBB470-6079-D05D-940D-31C45F192495}"/>
              </a:ext>
            </a:extLst>
          </p:cNvPr>
          <p:cNvCxnSpPr>
            <a:cxnSpLocks/>
          </p:cNvCxnSpPr>
          <p:nvPr/>
        </p:nvCxnSpPr>
        <p:spPr>
          <a:xfrm>
            <a:off x="6096000" y="4768954"/>
            <a:ext cx="0" cy="1523818"/>
          </a:xfrm>
          <a:prstGeom prst="line">
            <a:avLst/>
          </a:prstGeom>
          <a:ln w="19050">
            <a:gradFill>
              <a:gsLst>
                <a:gs pos="16000">
                  <a:srgbClr val="624FEB"/>
                </a:gs>
                <a:gs pos="100000">
                  <a:schemeClr val="tx1">
                    <a:lumMod val="85000"/>
                    <a:lumOff val="1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3F1B682-001E-E85D-879C-BA7EC09BE484}"/>
              </a:ext>
            </a:extLst>
          </p:cNvPr>
          <p:cNvCxnSpPr>
            <a:cxnSpLocks/>
          </p:cNvCxnSpPr>
          <p:nvPr/>
        </p:nvCxnSpPr>
        <p:spPr>
          <a:xfrm>
            <a:off x="2101755" y="3865424"/>
            <a:ext cx="3090995" cy="0"/>
          </a:xfrm>
          <a:prstGeom prst="line">
            <a:avLst/>
          </a:prstGeom>
          <a:ln w="19050">
            <a:gradFill>
              <a:gsLst>
                <a:gs pos="85000">
                  <a:srgbClr val="624FEB"/>
                </a:gs>
                <a:gs pos="16000">
                  <a:schemeClr val="tx1">
                    <a:lumMod val="85000"/>
                    <a:lumOff val="15000"/>
                  </a:schemeClr>
                </a:gs>
              </a:gsLst>
              <a:lin ang="3600000" scaled="0"/>
            </a:gra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6445D21C-8EB2-60C4-EAB5-89A114CCAB8D}"/>
              </a:ext>
            </a:extLst>
          </p:cNvPr>
          <p:cNvGrpSpPr/>
          <p:nvPr/>
        </p:nvGrpSpPr>
        <p:grpSpPr>
          <a:xfrm>
            <a:off x="854658" y="488625"/>
            <a:ext cx="11256659" cy="495300"/>
            <a:chOff x="854659" y="488625"/>
            <a:chExt cx="8806700" cy="495300"/>
          </a:xfrm>
        </p:grpSpPr>
        <p:sp>
          <p:nvSpPr>
            <p:cNvPr id="15" name="Rectangle: Rounded Corners 14">
              <a:extLst>
                <a:ext uri="{FF2B5EF4-FFF2-40B4-BE49-F238E27FC236}">
                  <a16:creationId xmlns:a16="http://schemas.microsoft.com/office/drawing/2014/main" id="{79EAB68E-C101-810A-A7F7-00BC21498AEE}"/>
                </a:ext>
              </a:extLst>
            </p:cNvPr>
            <p:cNvSpPr/>
            <p:nvPr/>
          </p:nvSpPr>
          <p:spPr>
            <a:xfrm>
              <a:off x="854659" y="488625"/>
              <a:ext cx="8806700" cy="495300"/>
            </a:xfrm>
            <a:prstGeom prst="roundRect">
              <a:avLst>
                <a:gd name="adj" fmla="val 50000"/>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6" name="TextBox 15">
              <a:hlinkClick r:id="rId2" action="ppaction://hlinksldjump"/>
              <a:extLst>
                <a:ext uri="{FF2B5EF4-FFF2-40B4-BE49-F238E27FC236}">
                  <a16:creationId xmlns:a16="http://schemas.microsoft.com/office/drawing/2014/main" id="{5D8C51E7-5729-D327-F1B9-9F5BE6F91E42}"/>
                </a:ext>
              </a:extLst>
            </p:cNvPr>
            <p:cNvSpPr txBox="1"/>
            <p:nvPr/>
          </p:nvSpPr>
          <p:spPr>
            <a:xfrm>
              <a:off x="1315805" y="566839"/>
              <a:ext cx="1768907"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Literature Survey</a:t>
              </a:r>
            </a:p>
          </p:txBody>
        </p:sp>
        <p:sp>
          <p:nvSpPr>
            <p:cNvPr id="21" name="TextBox 20">
              <a:extLst>
                <a:ext uri="{FF2B5EF4-FFF2-40B4-BE49-F238E27FC236}">
                  <a16:creationId xmlns:a16="http://schemas.microsoft.com/office/drawing/2014/main" id="{23C1E87F-3CAE-0445-2FFC-CD085A5D599E}"/>
                </a:ext>
              </a:extLst>
            </p:cNvPr>
            <p:cNvSpPr txBox="1"/>
            <p:nvPr/>
          </p:nvSpPr>
          <p:spPr>
            <a:xfrm>
              <a:off x="3380239" y="566839"/>
              <a:ext cx="1745882" cy="338554"/>
            </a:xfrm>
            <a:prstGeom prst="rect">
              <a:avLst/>
            </a:prstGeom>
            <a:noFill/>
          </p:spPr>
          <p:txBody>
            <a:bodyPr wrap="none" rtlCol="0">
              <a:spAutoFit/>
            </a:bodyPr>
            <a:lstStyle/>
            <a:p>
              <a:pPr algn="ctr"/>
              <a:r>
                <a:rPr lang="en-ID" sz="1600" spc="300" dirty="0">
                  <a:gradFill>
                    <a:gsLst>
                      <a:gs pos="20000">
                        <a:srgbClr val="624FEB"/>
                      </a:gs>
                      <a:gs pos="98000">
                        <a:srgbClr val="9487F1"/>
                      </a:gs>
                    </a:gsLst>
                    <a:lin ang="2400000" scaled="0"/>
                  </a:gradFill>
                  <a:latin typeface="BigNoodleTitling" panose="02000708030402040100" pitchFamily="2" charset="0"/>
                </a:rPr>
                <a:t>EXISTING SYSTEM</a:t>
              </a:r>
            </a:p>
          </p:txBody>
        </p:sp>
        <p:sp>
          <p:nvSpPr>
            <p:cNvPr id="22" name="TextBox 21">
              <a:hlinkClick r:id="rId3" action="ppaction://hlinksldjump"/>
              <a:extLst>
                <a:ext uri="{FF2B5EF4-FFF2-40B4-BE49-F238E27FC236}">
                  <a16:creationId xmlns:a16="http://schemas.microsoft.com/office/drawing/2014/main" id="{57F58DCB-462A-16C0-A663-1C958903B0E8}"/>
                </a:ext>
              </a:extLst>
            </p:cNvPr>
            <p:cNvSpPr txBox="1"/>
            <p:nvPr/>
          </p:nvSpPr>
          <p:spPr>
            <a:xfrm>
              <a:off x="5554138" y="566839"/>
              <a:ext cx="1715080"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Proposed System</a:t>
              </a:r>
            </a:p>
          </p:txBody>
        </p:sp>
        <p:sp>
          <p:nvSpPr>
            <p:cNvPr id="23" name="TextBox 22">
              <a:hlinkClick r:id="rId4" action="ppaction://hlinksldjump"/>
              <a:extLst>
                <a:ext uri="{FF2B5EF4-FFF2-40B4-BE49-F238E27FC236}">
                  <a16:creationId xmlns:a16="http://schemas.microsoft.com/office/drawing/2014/main" id="{5F4EDD82-1ED8-11D3-CB04-2640DCF8C301}"/>
                </a:ext>
              </a:extLst>
            </p:cNvPr>
            <p:cNvSpPr txBox="1"/>
            <p:nvPr/>
          </p:nvSpPr>
          <p:spPr>
            <a:xfrm>
              <a:off x="7697926" y="566839"/>
              <a:ext cx="141725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Requirements</a:t>
              </a:r>
            </a:p>
          </p:txBody>
        </p:sp>
      </p:grpSp>
      <p:sp>
        <p:nvSpPr>
          <p:cNvPr id="24" name="Oval 23">
            <a:extLst>
              <a:ext uri="{FF2B5EF4-FFF2-40B4-BE49-F238E27FC236}">
                <a16:creationId xmlns:a16="http://schemas.microsoft.com/office/drawing/2014/main" id="{044BE3DF-31F4-10EC-4786-3E260E5A7657}"/>
              </a:ext>
            </a:extLst>
          </p:cNvPr>
          <p:cNvSpPr/>
          <p:nvPr/>
        </p:nvSpPr>
        <p:spPr>
          <a:xfrm>
            <a:off x="369589" y="32332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87F1">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0000">
                      <a:srgbClr val="624FEB"/>
                    </a:gs>
                    <a:gs pos="67000">
                      <a:srgbClr val="9487F1"/>
                    </a:gs>
                  </a:gsLst>
                  <a:lin ang="2400000" scaled="0"/>
                </a:gradFill>
                <a:latin typeface="BigNoodleTitling" panose="02000708030402040100" pitchFamily="2" charset="0"/>
              </a:rPr>
              <a:t>R1</a:t>
            </a:r>
            <a:endParaRPr lang="en-ID" dirty="0">
              <a:gradFill>
                <a:gsLst>
                  <a:gs pos="20000">
                    <a:srgbClr val="624FEB"/>
                  </a:gs>
                  <a:gs pos="67000">
                    <a:srgbClr val="9487F1"/>
                  </a:gs>
                </a:gsLst>
                <a:lin ang="2400000" scaled="0"/>
              </a:gradFill>
              <a:latin typeface="BigNoodleTitling" panose="02000708030402040100" pitchFamily="2" charset="0"/>
            </a:endParaRPr>
          </a:p>
        </p:txBody>
      </p:sp>
      <p:sp>
        <p:nvSpPr>
          <p:cNvPr id="25" name="Rectangle: Rounded Corners 24">
            <a:hlinkClick r:id="rId5" action="ppaction://hlinksldjump"/>
            <a:extLst>
              <a:ext uri="{FF2B5EF4-FFF2-40B4-BE49-F238E27FC236}">
                <a16:creationId xmlns:a16="http://schemas.microsoft.com/office/drawing/2014/main" id="{13EDF40E-E5A6-A3E9-A399-5405D74DF726}"/>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624FEB"/>
                    </a:gs>
                    <a:gs pos="100000">
                      <a:srgbClr val="9285ED"/>
                    </a:gs>
                  </a:gsLst>
                  <a:lin ang="0" scaled="0"/>
                </a:gradFill>
                <a:latin typeface="BigNoodleTitling" panose="02000708030402040100" pitchFamily="2" charset="0"/>
              </a:rPr>
              <a:t>back</a:t>
            </a:r>
            <a:endParaRPr lang="en-ID" sz="1600" dirty="0">
              <a:gradFill>
                <a:gsLst>
                  <a:gs pos="23000">
                    <a:srgbClr val="624FEB"/>
                  </a:gs>
                  <a:gs pos="100000">
                    <a:srgbClr val="9285ED"/>
                  </a:gs>
                </a:gsLst>
                <a:lin ang="0" scaled="0"/>
              </a:gradFill>
              <a:latin typeface="BigNoodleTitling" panose="02000708030402040100" pitchFamily="2" charset="0"/>
            </a:endParaRPr>
          </a:p>
        </p:txBody>
      </p:sp>
      <p:grpSp>
        <p:nvGrpSpPr>
          <p:cNvPr id="26" name="Group 25">
            <a:extLst>
              <a:ext uri="{FF2B5EF4-FFF2-40B4-BE49-F238E27FC236}">
                <a16:creationId xmlns:a16="http://schemas.microsoft.com/office/drawing/2014/main" id="{55EDC959-85CB-DFB7-ABDC-D5777AA4644C}"/>
              </a:ext>
            </a:extLst>
          </p:cNvPr>
          <p:cNvGrpSpPr/>
          <p:nvPr/>
        </p:nvGrpSpPr>
        <p:grpSpPr>
          <a:xfrm>
            <a:off x="5200430" y="2969846"/>
            <a:ext cx="1791139" cy="1791147"/>
            <a:chOff x="5200430" y="2969846"/>
            <a:chExt cx="1791139" cy="1791147"/>
          </a:xfrm>
        </p:grpSpPr>
        <p:grpSp>
          <p:nvGrpSpPr>
            <p:cNvPr id="27" name="Graphic 7">
              <a:extLst>
                <a:ext uri="{FF2B5EF4-FFF2-40B4-BE49-F238E27FC236}">
                  <a16:creationId xmlns:a16="http://schemas.microsoft.com/office/drawing/2014/main" id="{1702BBEC-4F72-BFB4-C5DD-73EA72CCF789}"/>
                </a:ext>
              </a:extLst>
            </p:cNvPr>
            <p:cNvGrpSpPr/>
            <p:nvPr/>
          </p:nvGrpSpPr>
          <p:grpSpPr>
            <a:xfrm>
              <a:off x="5200430" y="2969846"/>
              <a:ext cx="1791139" cy="1791147"/>
              <a:chOff x="5200430" y="2533116"/>
              <a:chExt cx="1791139" cy="1791147"/>
            </a:xfrm>
            <a:effectLst>
              <a:glow rad="292100">
                <a:srgbClr val="9285ED">
                  <a:alpha val="17000"/>
                </a:srgbClr>
              </a:glow>
            </a:effectLst>
          </p:grpSpPr>
          <p:sp useBgFill="1">
            <p:nvSpPr>
              <p:cNvPr id="32" name="Freeform: Shape 31">
                <a:extLst>
                  <a:ext uri="{FF2B5EF4-FFF2-40B4-BE49-F238E27FC236}">
                    <a16:creationId xmlns:a16="http://schemas.microsoft.com/office/drawing/2014/main" id="{ECE539C8-796D-9506-5EFB-D7A56DE59595}"/>
                  </a:ext>
                </a:extLst>
              </p:cNvPr>
              <p:cNvSpPr/>
              <p:nvPr/>
            </p:nvSpPr>
            <p:spPr>
              <a:xfrm>
                <a:off x="6096000" y="2533116"/>
                <a:ext cx="895569" cy="895578"/>
              </a:xfrm>
              <a:custGeom>
                <a:avLst/>
                <a:gdLst>
                  <a:gd name="connsiteX0" fmla="*/ -477 w 895569"/>
                  <a:gd name="connsiteY0" fmla="*/ -278 h 895578"/>
                  <a:gd name="connsiteX1" fmla="*/ 895092 w 895569"/>
                  <a:gd name="connsiteY1" fmla="*/ 895301 h 895578"/>
                  <a:gd name="connsiteX2" fmla="*/ 447313 w 895569"/>
                  <a:gd name="connsiteY2" fmla="*/ 895301 h 895578"/>
                  <a:gd name="connsiteX3" fmla="*/ -477 w 895569"/>
                  <a:gd name="connsiteY3" fmla="*/ 447511 h 895578"/>
                </a:gdLst>
                <a:ahLst/>
                <a:cxnLst>
                  <a:cxn ang="0">
                    <a:pos x="connsiteX0" y="connsiteY0"/>
                  </a:cxn>
                  <a:cxn ang="0">
                    <a:pos x="connsiteX1" y="connsiteY1"/>
                  </a:cxn>
                  <a:cxn ang="0">
                    <a:pos x="connsiteX2" y="connsiteY2"/>
                  </a:cxn>
                  <a:cxn ang="0">
                    <a:pos x="connsiteX3" y="connsiteY3"/>
                  </a:cxn>
                </a:cxnLst>
                <a:rect l="l" t="t" r="r" b="b"/>
                <a:pathLst>
                  <a:path w="895569" h="895578">
                    <a:moveTo>
                      <a:pt x="-477" y="-278"/>
                    </a:moveTo>
                    <a:cubicBezTo>
                      <a:pt x="494137" y="-278"/>
                      <a:pt x="895092" y="400686"/>
                      <a:pt x="895092" y="895301"/>
                    </a:cubicBezTo>
                    <a:lnTo>
                      <a:pt x="447313" y="895301"/>
                    </a:lnTo>
                    <a:cubicBezTo>
                      <a:pt x="447313" y="647994"/>
                      <a:pt x="246830" y="447511"/>
                      <a:pt x="-477" y="447511"/>
                    </a:cubicBezTo>
                    <a:close/>
                  </a:path>
                </a:pathLst>
              </a:custGeom>
              <a:ln w="19050" cap="flat">
                <a:solidFill>
                  <a:srgbClr val="624FEB"/>
                </a:solidFill>
                <a:prstDash val="solid"/>
                <a:round/>
              </a:ln>
              <a:effectLst>
                <a:innerShdw blurRad="190500">
                  <a:srgbClr val="9285ED"/>
                </a:innerShdw>
              </a:effectLst>
            </p:spPr>
            <p:txBody>
              <a:bodyPr rtlCol="0" anchor="ctr"/>
              <a:lstStyle/>
              <a:p>
                <a:endParaRPr lang="en-ID"/>
              </a:p>
            </p:txBody>
          </p:sp>
          <p:sp useBgFill="1">
            <p:nvSpPr>
              <p:cNvPr id="33" name="Freeform: Shape 32">
                <a:extLst>
                  <a:ext uri="{FF2B5EF4-FFF2-40B4-BE49-F238E27FC236}">
                    <a16:creationId xmlns:a16="http://schemas.microsoft.com/office/drawing/2014/main" id="{8F57A6D8-F129-2C47-B215-D3D5E4D481B8}"/>
                  </a:ext>
                </a:extLst>
              </p:cNvPr>
              <p:cNvSpPr/>
              <p:nvPr/>
            </p:nvSpPr>
            <p:spPr>
              <a:xfrm>
                <a:off x="6096000" y="3428694"/>
                <a:ext cx="895569" cy="895569"/>
              </a:xfrm>
              <a:custGeom>
                <a:avLst/>
                <a:gdLst>
                  <a:gd name="connsiteX0" fmla="*/ 895092 w 895569"/>
                  <a:gd name="connsiteY0" fmla="*/ -278 h 895569"/>
                  <a:gd name="connsiteX1" fmla="*/ -477 w 895569"/>
                  <a:gd name="connsiteY1" fmla="*/ 895291 h 895569"/>
                  <a:gd name="connsiteX2" fmla="*/ -477 w 895569"/>
                  <a:gd name="connsiteY2" fmla="*/ 447502 h 895569"/>
                  <a:gd name="connsiteX3" fmla="*/ 447313 w 895569"/>
                  <a:gd name="connsiteY3" fmla="*/ -278 h 895569"/>
                </a:gdLst>
                <a:ahLst/>
                <a:cxnLst>
                  <a:cxn ang="0">
                    <a:pos x="connsiteX0" y="connsiteY0"/>
                  </a:cxn>
                  <a:cxn ang="0">
                    <a:pos x="connsiteX1" y="connsiteY1"/>
                  </a:cxn>
                  <a:cxn ang="0">
                    <a:pos x="connsiteX2" y="connsiteY2"/>
                  </a:cxn>
                  <a:cxn ang="0">
                    <a:pos x="connsiteX3" y="connsiteY3"/>
                  </a:cxn>
                </a:cxnLst>
                <a:rect l="l" t="t" r="r" b="b"/>
                <a:pathLst>
                  <a:path w="895569" h="895569">
                    <a:moveTo>
                      <a:pt x="895092" y="-278"/>
                    </a:moveTo>
                    <a:cubicBezTo>
                      <a:pt x="895092" y="494327"/>
                      <a:pt x="494137" y="895291"/>
                      <a:pt x="-477" y="895291"/>
                    </a:cubicBezTo>
                    <a:lnTo>
                      <a:pt x="-477" y="447502"/>
                    </a:lnTo>
                    <a:cubicBezTo>
                      <a:pt x="246830" y="447502"/>
                      <a:pt x="447313" y="247029"/>
                      <a:pt x="447313" y="-278"/>
                    </a:cubicBezTo>
                    <a:close/>
                  </a:path>
                </a:pathLst>
              </a:custGeom>
              <a:ln w="19050" cap="flat">
                <a:solidFill>
                  <a:srgbClr val="624FEB"/>
                </a:solidFill>
                <a:prstDash val="solid"/>
                <a:round/>
              </a:ln>
              <a:effectLst>
                <a:innerShdw blurRad="190500">
                  <a:srgbClr val="9285ED"/>
                </a:innerShdw>
              </a:effectLst>
            </p:spPr>
            <p:txBody>
              <a:bodyPr rtlCol="0" anchor="ctr"/>
              <a:lstStyle/>
              <a:p>
                <a:endParaRPr lang="en-ID"/>
              </a:p>
            </p:txBody>
          </p:sp>
          <p:sp useBgFill="1">
            <p:nvSpPr>
              <p:cNvPr id="34" name="Freeform: Shape 33">
                <a:extLst>
                  <a:ext uri="{FF2B5EF4-FFF2-40B4-BE49-F238E27FC236}">
                    <a16:creationId xmlns:a16="http://schemas.microsoft.com/office/drawing/2014/main" id="{967ACE2C-7DA8-7A6D-E3C3-343C033FEC9C}"/>
                  </a:ext>
                </a:extLst>
              </p:cNvPr>
              <p:cNvSpPr/>
              <p:nvPr/>
            </p:nvSpPr>
            <p:spPr>
              <a:xfrm>
                <a:off x="5200430" y="3428694"/>
                <a:ext cx="895569" cy="895569"/>
              </a:xfrm>
              <a:custGeom>
                <a:avLst/>
                <a:gdLst>
                  <a:gd name="connsiteX0" fmla="*/ 895092 w 895569"/>
                  <a:gd name="connsiteY0" fmla="*/ 895291 h 895569"/>
                  <a:gd name="connsiteX1" fmla="*/ -477 w 895569"/>
                  <a:gd name="connsiteY1" fmla="*/ -278 h 895569"/>
                  <a:gd name="connsiteX2" fmla="*/ 447303 w 895569"/>
                  <a:gd name="connsiteY2" fmla="*/ -278 h 895569"/>
                  <a:gd name="connsiteX3" fmla="*/ 895092 w 895569"/>
                  <a:gd name="connsiteY3" fmla="*/ 447502 h 895569"/>
                </a:gdLst>
                <a:ahLst/>
                <a:cxnLst>
                  <a:cxn ang="0">
                    <a:pos x="connsiteX0" y="connsiteY0"/>
                  </a:cxn>
                  <a:cxn ang="0">
                    <a:pos x="connsiteX1" y="connsiteY1"/>
                  </a:cxn>
                  <a:cxn ang="0">
                    <a:pos x="connsiteX2" y="connsiteY2"/>
                  </a:cxn>
                  <a:cxn ang="0">
                    <a:pos x="connsiteX3" y="connsiteY3"/>
                  </a:cxn>
                </a:cxnLst>
                <a:rect l="l" t="t" r="r" b="b"/>
                <a:pathLst>
                  <a:path w="895569" h="895569">
                    <a:moveTo>
                      <a:pt x="895092" y="895291"/>
                    </a:moveTo>
                    <a:cubicBezTo>
                      <a:pt x="400478" y="895291"/>
                      <a:pt x="-477" y="494327"/>
                      <a:pt x="-477" y="-278"/>
                    </a:cubicBezTo>
                    <a:lnTo>
                      <a:pt x="447303" y="-278"/>
                    </a:lnTo>
                    <a:cubicBezTo>
                      <a:pt x="447303" y="247029"/>
                      <a:pt x="647785" y="447502"/>
                      <a:pt x="895092" y="447502"/>
                    </a:cubicBezTo>
                    <a:close/>
                  </a:path>
                </a:pathLst>
              </a:custGeom>
              <a:ln w="19050" cap="flat">
                <a:solidFill>
                  <a:srgbClr val="624FEB"/>
                </a:solidFill>
                <a:prstDash val="solid"/>
                <a:round/>
              </a:ln>
              <a:effectLst>
                <a:innerShdw blurRad="190500">
                  <a:srgbClr val="9285ED"/>
                </a:innerShdw>
              </a:effectLst>
            </p:spPr>
            <p:txBody>
              <a:bodyPr rtlCol="0" anchor="ctr"/>
              <a:lstStyle/>
              <a:p>
                <a:endParaRPr lang="en-ID"/>
              </a:p>
            </p:txBody>
          </p:sp>
          <p:sp useBgFill="1">
            <p:nvSpPr>
              <p:cNvPr id="35" name="Freeform: Shape 34">
                <a:extLst>
                  <a:ext uri="{FF2B5EF4-FFF2-40B4-BE49-F238E27FC236}">
                    <a16:creationId xmlns:a16="http://schemas.microsoft.com/office/drawing/2014/main" id="{C203AD8C-5E69-1439-D2E1-E7D0ACBF9D9B}"/>
                  </a:ext>
                </a:extLst>
              </p:cNvPr>
              <p:cNvSpPr/>
              <p:nvPr/>
            </p:nvSpPr>
            <p:spPr>
              <a:xfrm>
                <a:off x="5200430" y="2533116"/>
                <a:ext cx="895569" cy="895578"/>
              </a:xfrm>
              <a:custGeom>
                <a:avLst/>
                <a:gdLst>
                  <a:gd name="connsiteX0" fmla="*/ -477 w 895569"/>
                  <a:gd name="connsiteY0" fmla="*/ 895301 h 895578"/>
                  <a:gd name="connsiteX1" fmla="*/ 895092 w 895569"/>
                  <a:gd name="connsiteY1" fmla="*/ -278 h 895578"/>
                  <a:gd name="connsiteX2" fmla="*/ 895092 w 895569"/>
                  <a:gd name="connsiteY2" fmla="*/ 447511 h 895578"/>
                  <a:gd name="connsiteX3" fmla="*/ 447303 w 895569"/>
                  <a:gd name="connsiteY3" fmla="*/ 895301 h 895578"/>
                </a:gdLst>
                <a:ahLst/>
                <a:cxnLst>
                  <a:cxn ang="0">
                    <a:pos x="connsiteX0" y="connsiteY0"/>
                  </a:cxn>
                  <a:cxn ang="0">
                    <a:pos x="connsiteX1" y="connsiteY1"/>
                  </a:cxn>
                  <a:cxn ang="0">
                    <a:pos x="connsiteX2" y="connsiteY2"/>
                  </a:cxn>
                  <a:cxn ang="0">
                    <a:pos x="connsiteX3" y="connsiteY3"/>
                  </a:cxn>
                </a:cxnLst>
                <a:rect l="l" t="t" r="r" b="b"/>
                <a:pathLst>
                  <a:path w="895569" h="895578">
                    <a:moveTo>
                      <a:pt x="-477" y="895301"/>
                    </a:moveTo>
                    <a:cubicBezTo>
                      <a:pt x="-477" y="400686"/>
                      <a:pt x="400478" y="-278"/>
                      <a:pt x="895092" y="-278"/>
                    </a:cubicBezTo>
                    <a:lnTo>
                      <a:pt x="895092" y="447511"/>
                    </a:lnTo>
                    <a:cubicBezTo>
                      <a:pt x="647785" y="447511"/>
                      <a:pt x="447303" y="647994"/>
                      <a:pt x="447303" y="895301"/>
                    </a:cubicBezTo>
                    <a:close/>
                  </a:path>
                </a:pathLst>
              </a:custGeom>
              <a:ln w="19050" cap="flat">
                <a:solidFill>
                  <a:srgbClr val="624FEB"/>
                </a:solidFill>
                <a:prstDash val="solid"/>
                <a:round/>
              </a:ln>
              <a:effectLst>
                <a:innerShdw blurRad="190500">
                  <a:srgbClr val="9285ED"/>
                </a:innerShdw>
              </a:effectLst>
            </p:spPr>
            <p:txBody>
              <a:bodyPr rtlCol="0" anchor="ctr"/>
              <a:lstStyle/>
              <a:p>
                <a:endParaRPr lang="en-ID" dirty="0"/>
              </a:p>
            </p:txBody>
          </p:sp>
        </p:grpSp>
        <p:sp>
          <p:nvSpPr>
            <p:cNvPr id="28" name="TextBox 27">
              <a:extLst>
                <a:ext uri="{FF2B5EF4-FFF2-40B4-BE49-F238E27FC236}">
                  <a16:creationId xmlns:a16="http://schemas.microsoft.com/office/drawing/2014/main" id="{6D93A1DE-C1B3-52C0-1B92-0E777A7F3A6F}"/>
                </a:ext>
              </a:extLst>
            </p:cNvPr>
            <p:cNvSpPr txBox="1"/>
            <p:nvPr/>
          </p:nvSpPr>
          <p:spPr>
            <a:xfrm>
              <a:off x="5437718" y="3228945"/>
              <a:ext cx="327334" cy="400110"/>
            </a:xfrm>
            <a:prstGeom prst="rect">
              <a:avLst/>
            </a:prstGeom>
            <a:noFill/>
          </p:spPr>
          <p:txBody>
            <a:bodyPr wrap="none" rtlCol="0">
              <a:spAutoFit/>
            </a:bodyPr>
            <a:lstStyle/>
            <a:p>
              <a:pPr algn="ctr"/>
              <a:r>
                <a:rPr lang="en-US" sz="2000" dirty="0">
                  <a:solidFill>
                    <a:schemeClr val="bg1"/>
                  </a:solidFill>
                  <a:latin typeface="Century Gothic" panose="020B0502020202020204" pitchFamily="34" charset="0"/>
                </a:rPr>
                <a:t>1</a:t>
              </a:r>
              <a:endParaRPr lang="en-ID" sz="2000" dirty="0">
                <a:solidFill>
                  <a:schemeClr val="bg1"/>
                </a:solidFill>
                <a:latin typeface="Century Gothic" panose="020B0502020202020204" pitchFamily="34" charset="0"/>
              </a:endParaRPr>
            </a:p>
          </p:txBody>
        </p:sp>
        <p:sp>
          <p:nvSpPr>
            <p:cNvPr id="29" name="TextBox 28">
              <a:extLst>
                <a:ext uri="{FF2B5EF4-FFF2-40B4-BE49-F238E27FC236}">
                  <a16:creationId xmlns:a16="http://schemas.microsoft.com/office/drawing/2014/main" id="{F7135A43-B86D-47FC-2ACD-8C404BF679DA}"/>
                </a:ext>
              </a:extLst>
            </p:cNvPr>
            <p:cNvSpPr txBox="1"/>
            <p:nvPr/>
          </p:nvSpPr>
          <p:spPr>
            <a:xfrm>
              <a:off x="6445595" y="3228945"/>
              <a:ext cx="327334" cy="400110"/>
            </a:xfrm>
            <a:prstGeom prst="rect">
              <a:avLst/>
            </a:prstGeom>
            <a:noFill/>
          </p:spPr>
          <p:txBody>
            <a:bodyPr wrap="none" rtlCol="0">
              <a:spAutoFit/>
            </a:bodyPr>
            <a:lstStyle/>
            <a:p>
              <a:pPr algn="ctr"/>
              <a:r>
                <a:rPr lang="en-US" sz="2000" dirty="0">
                  <a:solidFill>
                    <a:schemeClr val="bg1"/>
                  </a:solidFill>
                  <a:latin typeface="Century Gothic" panose="020B0502020202020204" pitchFamily="34" charset="0"/>
                </a:rPr>
                <a:t>2</a:t>
              </a:r>
              <a:endParaRPr lang="en-ID" sz="2000" dirty="0">
                <a:solidFill>
                  <a:schemeClr val="bg1"/>
                </a:solidFill>
                <a:latin typeface="Century Gothic" panose="020B0502020202020204" pitchFamily="34" charset="0"/>
              </a:endParaRPr>
            </a:p>
          </p:txBody>
        </p:sp>
        <p:sp>
          <p:nvSpPr>
            <p:cNvPr id="30" name="TextBox 29">
              <a:extLst>
                <a:ext uri="{FF2B5EF4-FFF2-40B4-BE49-F238E27FC236}">
                  <a16:creationId xmlns:a16="http://schemas.microsoft.com/office/drawing/2014/main" id="{8223EF08-C0E8-557B-9933-6DAEAA285DE3}"/>
                </a:ext>
              </a:extLst>
            </p:cNvPr>
            <p:cNvSpPr txBox="1"/>
            <p:nvPr/>
          </p:nvSpPr>
          <p:spPr>
            <a:xfrm>
              <a:off x="5437718" y="4113153"/>
              <a:ext cx="327334" cy="400110"/>
            </a:xfrm>
            <a:prstGeom prst="rect">
              <a:avLst/>
            </a:prstGeom>
            <a:noFill/>
          </p:spPr>
          <p:txBody>
            <a:bodyPr wrap="none" rtlCol="0">
              <a:spAutoFit/>
            </a:bodyPr>
            <a:lstStyle/>
            <a:p>
              <a:pPr algn="ctr"/>
              <a:r>
                <a:rPr lang="en-US" sz="2000" dirty="0">
                  <a:solidFill>
                    <a:schemeClr val="bg1"/>
                  </a:solidFill>
                  <a:latin typeface="Century Gothic" panose="020B0502020202020204" pitchFamily="34" charset="0"/>
                </a:rPr>
                <a:t>3</a:t>
              </a:r>
              <a:endParaRPr lang="en-ID" sz="2000" dirty="0">
                <a:solidFill>
                  <a:schemeClr val="bg1"/>
                </a:solidFill>
                <a:latin typeface="Century Gothic" panose="020B0502020202020204" pitchFamily="34" charset="0"/>
              </a:endParaRPr>
            </a:p>
          </p:txBody>
        </p:sp>
        <p:sp>
          <p:nvSpPr>
            <p:cNvPr id="31" name="TextBox 30">
              <a:extLst>
                <a:ext uri="{FF2B5EF4-FFF2-40B4-BE49-F238E27FC236}">
                  <a16:creationId xmlns:a16="http://schemas.microsoft.com/office/drawing/2014/main" id="{FA4283DE-FD19-385B-8F62-36A8B1FDA9FB}"/>
                </a:ext>
              </a:extLst>
            </p:cNvPr>
            <p:cNvSpPr txBox="1"/>
            <p:nvPr/>
          </p:nvSpPr>
          <p:spPr>
            <a:xfrm>
              <a:off x="6445595" y="4113153"/>
              <a:ext cx="327334" cy="400110"/>
            </a:xfrm>
            <a:prstGeom prst="rect">
              <a:avLst/>
            </a:prstGeom>
            <a:noFill/>
          </p:spPr>
          <p:txBody>
            <a:bodyPr wrap="none" rtlCol="0">
              <a:spAutoFit/>
            </a:bodyPr>
            <a:lstStyle/>
            <a:p>
              <a:pPr algn="ctr"/>
              <a:r>
                <a:rPr lang="en-US" sz="2000" dirty="0">
                  <a:solidFill>
                    <a:schemeClr val="bg1"/>
                  </a:solidFill>
                  <a:latin typeface="Century Gothic" panose="020B0502020202020204" pitchFamily="34" charset="0"/>
                </a:rPr>
                <a:t>4</a:t>
              </a:r>
              <a:endParaRPr lang="en-ID" sz="2000" dirty="0">
                <a:solidFill>
                  <a:schemeClr val="bg1"/>
                </a:solidFill>
                <a:latin typeface="Century Gothic" panose="020B0502020202020204" pitchFamily="34" charset="0"/>
              </a:endParaRPr>
            </a:p>
          </p:txBody>
        </p:sp>
      </p:grpSp>
      <p:cxnSp>
        <p:nvCxnSpPr>
          <p:cNvPr id="36" name="Straight Connector 35">
            <a:extLst>
              <a:ext uri="{FF2B5EF4-FFF2-40B4-BE49-F238E27FC236}">
                <a16:creationId xmlns:a16="http://schemas.microsoft.com/office/drawing/2014/main" id="{082310AF-CC77-9689-4B5D-30647B7AD9DA}"/>
              </a:ext>
            </a:extLst>
          </p:cNvPr>
          <p:cNvCxnSpPr>
            <a:cxnSpLocks/>
          </p:cNvCxnSpPr>
          <p:nvPr/>
        </p:nvCxnSpPr>
        <p:spPr>
          <a:xfrm>
            <a:off x="6991569" y="3865424"/>
            <a:ext cx="3090995" cy="0"/>
          </a:xfrm>
          <a:prstGeom prst="line">
            <a:avLst/>
          </a:prstGeom>
          <a:ln w="19050">
            <a:gradFill>
              <a:gsLst>
                <a:gs pos="16000">
                  <a:srgbClr val="624FEB"/>
                </a:gs>
                <a:gs pos="85000">
                  <a:schemeClr val="tx1">
                    <a:lumMod val="85000"/>
                    <a:lumOff val="15000"/>
                  </a:schemeClr>
                </a:gs>
              </a:gsLst>
              <a:lin ang="3600000" scaled="0"/>
            </a:gra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3246318-117B-16A0-0BAF-F87BEB0CD977}"/>
              </a:ext>
            </a:extLst>
          </p:cNvPr>
          <p:cNvSpPr txBox="1"/>
          <p:nvPr/>
        </p:nvSpPr>
        <p:spPr>
          <a:xfrm>
            <a:off x="1935846" y="1995301"/>
            <a:ext cx="3487882" cy="1754326"/>
          </a:xfrm>
          <a:prstGeom prst="rect">
            <a:avLst/>
          </a:prstGeom>
          <a:noFill/>
        </p:spPr>
        <p:txBody>
          <a:bodyPr wrap="square">
            <a:spAutoFit/>
          </a:bodyPr>
          <a:lstStyle/>
          <a:p>
            <a:pPr algn="just"/>
            <a:r>
              <a:rPr lang="en-US" dirty="0">
                <a:solidFill>
                  <a:schemeClr val="bg1"/>
                </a:solidFill>
                <a:latin typeface="BigNoodleTitling" panose="02000708030402040100"/>
              </a:rPr>
              <a:t>Personal chatbots are still in their early stages of development. There is no single system that is widely accepted as the best solution for personal chatbots.</a:t>
            </a:r>
          </a:p>
          <a:p>
            <a:pPr algn="just"/>
            <a:endParaRPr lang="en-ID" dirty="0">
              <a:solidFill>
                <a:schemeClr val="bg1"/>
              </a:solidFill>
              <a:latin typeface="BigNoodleTitling" panose="02000708030402040100"/>
            </a:endParaRPr>
          </a:p>
        </p:txBody>
      </p:sp>
      <p:sp>
        <p:nvSpPr>
          <p:cNvPr id="38" name="TextBox 37">
            <a:extLst>
              <a:ext uri="{FF2B5EF4-FFF2-40B4-BE49-F238E27FC236}">
                <a16:creationId xmlns:a16="http://schemas.microsoft.com/office/drawing/2014/main" id="{420ECF05-4912-F989-6897-75E7BECB4B35}"/>
              </a:ext>
            </a:extLst>
          </p:cNvPr>
          <p:cNvSpPr txBox="1"/>
          <p:nvPr/>
        </p:nvSpPr>
        <p:spPr>
          <a:xfrm>
            <a:off x="7019550" y="1998433"/>
            <a:ext cx="3487882" cy="2031325"/>
          </a:xfrm>
          <a:prstGeom prst="rect">
            <a:avLst/>
          </a:prstGeom>
          <a:noFill/>
        </p:spPr>
        <p:txBody>
          <a:bodyPr wrap="square">
            <a:spAutoFit/>
          </a:bodyPr>
          <a:lstStyle/>
          <a:p>
            <a:pPr algn="just"/>
            <a:r>
              <a:rPr lang="en-US" dirty="0">
                <a:solidFill>
                  <a:schemeClr val="bg1"/>
                </a:solidFill>
                <a:latin typeface="BigNoodleTitling" panose="02000708030402040100"/>
              </a:rPr>
              <a:t>Most personal chatbots are powered by artificial intelligence (AI). AI allows chatbots to learn and adapt over time, which can make them more engaging and informative.</a:t>
            </a:r>
          </a:p>
          <a:p>
            <a:pPr algn="just"/>
            <a:endParaRPr lang="en-ID" dirty="0">
              <a:solidFill>
                <a:schemeClr val="bg1"/>
              </a:solidFill>
              <a:latin typeface="BigNoodleTitling" panose="02000708030402040100"/>
            </a:endParaRPr>
          </a:p>
        </p:txBody>
      </p:sp>
      <p:sp>
        <p:nvSpPr>
          <p:cNvPr id="39" name="TextBox 38">
            <a:extLst>
              <a:ext uri="{FF2B5EF4-FFF2-40B4-BE49-F238E27FC236}">
                <a16:creationId xmlns:a16="http://schemas.microsoft.com/office/drawing/2014/main" id="{0E1D1A0D-D8D3-3F5C-5E5C-A22A72B3A1E4}"/>
              </a:ext>
            </a:extLst>
          </p:cNvPr>
          <p:cNvSpPr txBox="1"/>
          <p:nvPr/>
        </p:nvSpPr>
        <p:spPr>
          <a:xfrm>
            <a:off x="1935845" y="4313208"/>
            <a:ext cx="3264583" cy="2800767"/>
          </a:xfrm>
          <a:prstGeom prst="rect">
            <a:avLst/>
          </a:prstGeom>
          <a:noFill/>
        </p:spPr>
        <p:txBody>
          <a:bodyPr wrap="square">
            <a:spAutoFit/>
          </a:bodyPr>
          <a:lstStyle/>
          <a:p>
            <a:pPr algn="just"/>
            <a:r>
              <a:rPr lang="en-US" dirty="0">
                <a:solidFill>
                  <a:schemeClr val="bg1"/>
                </a:solidFill>
                <a:latin typeface="BigNoodleTitling" panose="02000708030402040100"/>
              </a:rPr>
              <a:t>Personal chatbots can be used for a variety of purposes, such as providing companionship, answering questions, and completing tasks. Some popular examples of personal chatbots include </a:t>
            </a:r>
            <a:r>
              <a:rPr lang="en-US" dirty="0" err="1">
                <a:solidFill>
                  <a:schemeClr val="bg1"/>
                </a:solidFill>
                <a:latin typeface="BigNoodleTitling" panose="02000708030402040100"/>
              </a:rPr>
              <a:t>Replika</a:t>
            </a:r>
            <a:r>
              <a:rPr lang="en-US" dirty="0">
                <a:solidFill>
                  <a:schemeClr val="bg1"/>
                </a:solidFill>
                <a:latin typeface="BigNoodleTitling" panose="02000708030402040100"/>
              </a:rPr>
              <a:t>, </a:t>
            </a:r>
            <a:r>
              <a:rPr lang="en-US" dirty="0" err="1">
                <a:solidFill>
                  <a:schemeClr val="bg1"/>
                </a:solidFill>
                <a:latin typeface="BigNoodleTitling" panose="02000708030402040100"/>
              </a:rPr>
              <a:t>Mitsuku</a:t>
            </a:r>
            <a:r>
              <a:rPr lang="en-US" dirty="0">
                <a:solidFill>
                  <a:schemeClr val="bg1"/>
                </a:solidFill>
                <a:latin typeface="BigNoodleTitling" panose="02000708030402040100"/>
              </a:rPr>
              <a:t>, and </a:t>
            </a:r>
            <a:r>
              <a:rPr lang="en-US" dirty="0" err="1">
                <a:solidFill>
                  <a:schemeClr val="bg1"/>
                </a:solidFill>
                <a:latin typeface="BigNoodleTitling" panose="02000708030402040100"/>
              </a:rPr>
              <a:t>Cleverbot</a:t>
            </a:r>
            <a:r>
              <a:rPr lang="en-US" dirty="0">
                <a:solidFill>
                  <a:schemeClr val="bg1"/>
                </a:solidFill>
                <a:latin typeface="BigNoodleTitling" panose="02000708030402040100"/>
              </a:rPr>
              <a:t>.</a:t>
            </a:r>
          </a:p>
          <a:p>
            <a:pPr algn="just"/>
            <a:br>
              <a:rPr lang="en-US" sz="1400" dirty="0">
                <a:solidFill>
                  <a:schemeClr val="bg1"/>
                </a:solidFill>
                <a:latin typeface="BigNoodleTitling" panose="02000708030402040100"/>
              </a:rPr>
            </a:br>
            <a:endParaRPr lang="en-ID" sz="1400" dirty="0">
              <a:solidFill>
                <a:schemeClr val="bg1"/>
              </a:solidFill>
              <a:latin typeface="BigNoodleTitling" panose="02000708030402040100"/>
            </a:endParaRPr>
          </a:p>
        </p:txBody>
      </p:sp>
      <p:sp>
        <p:nvSpPr>
          <p:cNvPr id="40" name="TextBox 39">
            <a:extLst>
              <a:ext uri="{FF2B5EF4-FFF2-40B4-BE49-F238E27FC236}">
                <a16:creationId xmlns:a16="http://schemas.microsoft.com/office/drawing/2014/main" id="{8CB63D41-5B90-8E7E-E3A5-53C8D90038A1}"/>
              </a:ext>
            </a:extLst>
          </p:cNvPr>
          <p:cNvSpPr txBox="1"/>
          <p:nvPr/>
        </p:nvSpPr>
        <p:spPr>
          <a:xfrm>
            <a:off x="7122524" y="4313208"/>
            <a:ext cx="3487882" cy="1754326"/>
          </a:xfrm>
          <a:prstGeom prst="rect">
            <a:avLst/>
          </a:prstGeom>
          <a:noFill/>
        </p:spPr>
        <p:txBody>
          <a:bodyPr wrap="square">
            <a:spAutoFit/>
          </a:bodyPr>
          <a:lstStyle/>
          <a:p>
            <a:pPr algn="just"/>
            <a:r>
              <a:rPr lang="en-US" dirty="0">
                <a:solidFill>
                  <a:schemeClr val="bg1"/>
                </a:solidFill>
                <a:latin typeface="BigNoodleTitling" panose="02000708030402040100"/>
              </a:rPr>
              <a:t>Personal chatbots are still limited in their capabilities. They may not be able to answer all of your questions accurately or provide you with all of the information you need</a:t>
            </a:r>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3227924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750" fill="hold"/>
                                        <p:tgtEl>
                                          <p:spTgt spid="26"/>
                                        </p:tgtEl>
                                        <p:attrNameLst>
                                          <p:attrName>ppt_w</p:attrName>
                                        </p:attrNameLst>
                                      </p:cBhvr>
                                      <p:tavLst>
                                        <p:tav tm="0">
                                          <p:val>
                                            <p:fltVal val="0"/>
                                          </p:val>
                                        </p:tav>
                                        <p:tav tm="100000">
                                          <p:val>
                                            <p:strVal val="#ppt_w"/>
                                          </p:val>
                                        </p:tav>
                                      </p:tavLst>
                                    </p:anim>
                                    <p:anim calcmode="lin" valueType="num">
                                      <p:cBhvr>
                                        <p:cTn id="8" dur="750" fill="hold"/>
                                        <p:tgtEl>
                                          <p:spTgt spid="26"/>
                                        </p:tgtEl>
                                        <p:attrNameLst>
                                          <p:attrName>ppt_h</p:attrName>
                                        </p:attrNameLst>
                                      </p:cBhvr>
                                      <p:tavLst>
                                        <p:tav tm="0">
                                          <p:val>
                                            <p:fltVal val="0"/>
                                          </p:val>
                                        </p:tav>
                                        <p:tav tm="100000">
                                          <p:val>
                                            <p:strVal val="#ppt_h"/>
                                          </p:val>
                                        </p:tav>
                                      </p:tavLst>
                                    </p:anim>
                                    <p:anim calcmode="lin" valueType="num">
                                      <p:cBhvr>
                                        <p:cTn id="9" dur="750" fill="hold"/>
                                        <p:tgtEl>
                                          <p:spTgt spid="26"/>
                                        </p:tgtEl>
                                        <p:attrNameLst>
                                          <p:attrName>style.rotation</p:attrName>
                                        </p:attrNameLst>
                                      </p:cBhvr>
                                      <p:tavLst>
                                        <p:tav tm="0">
                                          <p:val>
                                            <p:fltVal val="360"/>
                                          </p:val>
                                        </p:tav>
                                        <p:tav tm="100000">
                                          <p:val>
                                            <p:fltVal val="0"/>
                                          </p:val>
                                        </p:tav>
                                      </p:tavLst>
                                    </p:anim>
                                    <p:animEffect transition="in" filter="fade">
                                      <p:cBhvr>
                                        <p:cTn id="10"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26"/>
                    </p:tgtEl>
                  </p:cond>
                </p:stCondLst>
                <p:endSync evt="end" delay="0">
                  <p:rtn val="all"/>
                </p:endSync>
                <p:childTnLst>
                  <p:par>
                    <p:cTn id="12" fill="hold">
                      <p:stCondLst>
                        <p:cond delay="0"/>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par>
                                <p:cTn id="17" presetID="22" presetClass="entr" presetSubtype="2"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right)">
                                      <p:cBhvr>
                                        <p:cTn id="19" dur="500"/>
                                        <p:tgtEl>
                                          <p:spTgt spid="7"/>
                                        </p:tgtEl>
                                      </p:cBhvr>
                                    </p:animEffect>
                                  </p:childTnLst>
                                </p:cTn>
                              </p:par>
                              <p:par>
                                <p:cTn id="20" presetID="22" presetClass="entr" presetSubtype="1"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up)">
                                      <p:cBhvr>
                                        <p:cTn id="22" dur="500"/>
                                        <p:tgtEl>
                                          <p:spTgt spid="6"/>
                                        </p:tgtEl>
                                      </p:cBhvr>
                                    </p:animEffect>
                                  </p:childTnLst>
                                </p:cTn>
                              </p:par>
                              <p:par>
                                <p:cTn id="23" presetID="22" presetClass="entr" presetSubtype="8"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wipe(left)">
                                      <p:cBhvr>
                                        <p:cTn id="25" dur="500"/>
                                        <p:tgtEl>
                                          <p:spTgt spid="36"/>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grpId="0" nodeType="withEffect">
                                  <p:stCondLst>
                                    <p:cond delay="25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par>
                                <p:cTn id="35" presetID="10" presetClass="entr" presetSubtype="0" fill="hold" grpId="0" nodeType="withEffect">
                                  <p:stCondLst>
                                    <p:cond delay="25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childTnLst>
                          </p:cTn>
                        </p:par>
                      </p:childTnLst>
                    </p:cTn>
                  </p:par>
                </p:childTnLst>
              </p:cTn>
              <p:nextCondLst>
                <p:cond evt="onClick" delay="0">
                  <p:tgtEl>
                    <p:spTgt spid="26"/>
                  </p:tgtEl>
                </p:cond>
              </p:nextCondLst>
            </p:seq>
          </p:childTnLst>
        </p:cTn>
      </p:par>
    </p:tnLst>
    <p:bldLst>
      <p:bldP spid="37" grpId="0"/>
      <p:bldP spid="38" grpId="0"/>
      <p:bldP spid="39" grpId="0"/>
      <p:bldP spid="4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57B85CA-4779-60E2-EEB9-99840B9BA4D6}"/>
              </a:ext>
            </a:extLst>
          </p:cNvPr>
          <p:cNvGrpSpPr/>
          <p:nvPr/>
        </p:nvGrpSpPr>
        <p:grpSpPr>
          <a:xfrm>
            <a:off x="854658" y="488625"/>
            <a:ext cx="11337341" cy="647267"/>
            <a:chOff x="854659" y="488625"/>
            <a:chExt cx="8806700" cy="647267"/>
          </a:xfrm>
        </p:grpSpPr>
        <p:sp>
          <p:nvSpPr>
            <p:cNvPr id="6" name="Rectangle: Rounded Corners 5">
              <a:extLst>
                <a:ext uri="{FF2B5EF4-FFF2-40B4-BE49-F238E27FC236}">
                  <a16:creationId xmlns:a16="http://schemas.microsoft.com/office/drawing/2014/main" id="{9FB58E9D-D577-9978-567D-8B23BEF297FA}"/>
                </a:ext>
              </a:extLst>
            </p:cNvPr>
            <p:cNvSpPr/>
            <p:nvPr/>
          </p:nvSpPr>
          <p:spPr>
            <a:xfrm>
              <a:off x="854659" y="488625"/>
              <a:ext cx="8806700" cy="495300"/>
            </a:xfrm>
            <a:prstGeom prst="roundRect">
              <a:avLst>
                <a:gd name="adj" fmla="val 50000"/>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hlinkClick r:id="rId2" action="ppaction://hlinksldjump"/>
              <a:extLst>
                <a:ext uri="{FF2B5EF4-FFF2-40B4-BE49-F238E27FC236}">
                  <a16:creationId xmlns:a16="http://schemas.microsoft.com/office/drawing/2014/main" id="{1C52AF02-E230-EF7F-C68F-98D2304B657E}"/>
                </a:ext>
              </a:extLst>
            </p:cNvPr>
            <p:cNvSpPr txBox="1"/>
            <p:nvPr/>
          </p:nvSpPr>
          <p:spPr>
            <a:xfrm>
              <a:off x="1322097" y="566839"/>
              <a:ext cx="1756319" cy="338554"/>
            </a:xfrm>
            <a:prstGeom prst="rect">
              <a:avLst/>
            </a:prstGeom>
            <a:noFill/>
          </p:spPr>
          <p:txBody>
            <a:bodyPr wrap="none" rtlCol="0">
              <a:spAutoFit/>
            </a:bodyPr>
            <a:lstStyle/>
            <a:p>
              <a:pPr algn="ctr"/>
              <a:r>
                <a:rPr lang="en-US" sz="1600" spc="300" dirty="0">
                  <a:solidFill>
                    <a:schemeClr val="bg1"/>
                  </a:solidFill>
                  <a:latin typeface="BigNoodleTitling" panose="02000708030402040100" pitchFamily="2" charset="0"/>
                </a:rPr>
                <a:t>Literature Survey</a:t>
              </a:r>
              <a:endParaRPr lang="en-ID" sz="1600" spc="300" dirty="0">
                <a:solidFill>
                  <a:schemeClr val="bg1"/>
                </a:solidFill>
                <a:latin typeface="BigNoodleTitling" panose="02000708030402040100" pitchFamily="2" charset="0"/>
              </a:endParaRPr>
            </a:p>
          </p:txBody>
        </p:sp>
        <p:sp>
          <p:nvSpPr>
            <p:cNvPr id="8" name="TextBox 7">
              <a:hlinkClick r:id="rId3" action="ppaction://hlinksldjump"/>
              <a:extLst>
                <a:ext uri="{FF2B5EF4-FFF2-40B4-BE49-F238E27FC236}">
                  <a16:creationId xmlns:a16="http://schemas.microsoft.com/office/drawing/2014/main" id="{0F1AB337-831B-5DC3-5F07-76F4AB787D11}"/>
                </a:ext>
              </a:extLst>
            </p:cNvPr>
            <p:cNvSpPr txBox="1"/>
            <p:nvPr/>
          </p:nvSpPr>
          <p:spPr>
            <a:xfrm>
              <a:off x="3298109" y="551117"/>
              <a:ext cx="1580397" cy="584775"/>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Existing System</a:t>
              </a:r>
            </a:p>
            <a:p>
              <a:pPr algn="ctr"/>
              <a:endParaRPr lang="en-ID" sz="1600" spc="300" dirty="0">
                <a:solidFill>
                  <a:schemeClr val="bg1"/>
                </a:solidFill>
                <a:latin typeface="BigNoodleTitling" panose="02000708030402040100" pitchFamily="2" charset="0"/>
              </a:endParaRPr>
            </a:p>
          </p:txBody>
        </p:sp>
        <p:sp>
          <p:nvSpPr>
            <p:cNvPr id="9" name="TextBox 8">
              <a:extLst>
                <a:ext uri="{FF2B5EF4-FFF2-40B4-BE49-F238E27FC236}">
                  <a16:creationId xmlns:a16="http://schemas.microsoft.com/office/drawing/2014/main" id="{94EE683D-771D-DA06-2082-D198806224CE}"/>
                </a:ext>
              </a:extLst>
            </p:cNvPr>
            <p:cNvSpPr txBox="1"/>
            <p:nvPr/>
          </p:nvSpPr>
          <p:spPr>
            <a:xfrm>
              <a:off x="5257104" y="575673"/>
              <a:ext cx="1851302" cy="338554"/>
            </a:xfrm>
            <a:prstGeom prst="rect">
              <a:avLst/>
            </a:prstGeom>
            <a:noFill/>
          </p:spPr>
          <p:txBody>
            <a:bodyPr wrap="none" rtlCol="0">
              <a:spAutoFit/>
            </a:bodyPr>
            <a:lstStyle/>
            <a:p>
              <a:pPr algn="ctr"/>
              <a:r>
                <a:rPr lang="en-ID" sz="1600" spc="300" dirty="0">
                  <a:gradFill>
                    <a:gsLst>
                      <a:gs pos="20000">
                        <a:srgbClr val="624FEB"/>
                      </a:gs>
                      <a:gs pos="98000">
                        <a:srgbClr val="9487F1"/>
                      </a:gs>
                    </a:gsLst>
                    <a:lin ang="2400000" scaled="0"/>
                  </a:gradFill>
                  <a:latin typeface="BigNoodleTitling" panose="02000708030402040100" pitchFamily="2" charset="0"/>
                </a:rPr>
                <a:t>PROPOSED SYSTEM</a:t>
              </a:r>
            </a:p>
          </p:txBody>
        </p:sp>
        <p:sp>
          <p:nvSpPr>
            <p:cNvPr id="10" name="TextBox 9">
              <a:hlinkClick r:id="rId4" action="ppaction://hlinksldjump"/>
              <a:extLst>
                <a:ext uri="{FF2B5EF4-FFF2-40B4-BE49-F238E27FC236}">
                  <a16:creationId xmlns:a16="http://schemas.microsoft.com/office/drawing/2014/main" id="{9F8A136A-2368-BC49-B483-2B7157337E1D}"/>
                </a:ext>
              </a:extLst>
            </p:cNvPr>
            <p:cNvSpPr txBox="1"/>
            <p:nvPr/>
          </p:nvSpPr>
          <p:spPr>
            <a:xfrm>
              <a:off x="7749044" y="566839"/>
              <a:ext cx="131502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Requirement</a:t>
              </a:r>
            </a:p>
          </p:txBody>
        </p:sp>
      </p:grpSp>
      <p:sp>
        <p:nvSpPr>
          <p:cNvPr id="11" name="Oval 10">
            <a:extLst>
              <a:ext uri="{FF2B5EF4-FFF2-40B4-BE49-F238E27FC236}">
                <a16:creationId xmlns:a16="http://schemas.microsoft.com/office/drawing/2014/main" id="{6C2920D0-80FB-0986-149D-9E7496A53316}"/>
              </a:ext>
            </a:extLst>
          </p:cNvPr>
          <p:cNvSpPr/>
          <p:nvPr/>
        </p:nvSpPr>
        <p:spPr>
          <a:xfrm>
            <a:off x="369589" y="32332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87F1">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0000">
                      <a:srgbClr val="624FEB"/>
                    </a:gs>
                    <a:gs pos="67000">
                      <a:srgbClr val="9487F1"/>
                    </a:gs>
                  </a:gsLst>
                  <a:lin ang="2400000" scaled="0"/>
                </a:gradFill>
                <a:latin typeface="BigNoodleTitling" panose="02000708030402040100" pitchFamily="2" charset="0"/>
              </a:rPr>
              <a:t>R1</a:t>
            </a:r>
            <a:endParaRPr lang="en-ID" dirty="0">
              <a:gradFill>
                <a:gsLst>
                  <a:gs pos="20000">
                    <a:srgbClr val="624FEB"/>
                  </a:gs>
                  <a:gs pos="67000">
                    <a:srgbClr val="9487F1"/>
                  </a:gs>
                </a:gsLst>
                <a:lin ang="2400000" scaled="0"/>
              </a:gradFill>
              <a:latin typeface="BigNoodleTitling" panose="02000708030402040100" pitchFamily="2" charset="0"/>
            </a:endParaRPr>
          </a:p>
        </p:txBody>
      </p:sp>
      <p:sp>
        <p:nvSpPr>
          <p:cNvPr id="14" name="Rectangle: Rounded Corners 13">
            <a:hlinkClick r:id="rId5" action="ppaction://hlinksldjump"/>
            <a:extLst>
              <a:ext uri="{FF2B5EF4-FFF2-40B4-BE49-F238E27FC236}">
                <a16:creationId xmlns:a16="http://schemas.microsoft.com/office/drawing/2014/main" id="{663F9136-373A-01F6-39CD-6BD2EC51502B}"/>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624FEB"/>
                    </a:gs>
                    <a:gs pos="100000">
                      <a:srgbClr val="9285ED"/>
                    </a:gs>
                  </a:gsLst>
                  <a:lin ang="0" scaled="0"/>
                </a:gradFill>
                <a:latin typeface="BigNoodleTitling" panose="02000708030402040100" pitchFamily="2" charset="0"/>
              </a:rPr>
              <a:t>back</a:t>
            </a:r>
            <a:endParaRPr lang="en-ID" sz="1600" dirty="0">
              <a:gradFill>
                <a:gsLst>
                  <a:gs pos="23000">
                    <a:srgbClr val="624FEB"/>
                  </a:gs>
                  <a:gs pos="100000">
                    <a:srgbClr val="9285ED"/>
                  </a:gs>
                </a:gsLst>
                <a:lin ang="0" scaled="0"/>
              </a:gradFill>
              <a:latin typeface="BigNoodleTitling" panose="02000708030402040100" pitchFamily="2" charset="0"/>
            </a:endParaRPr>
          </a:p>
        </p:txBody>
      </p:sp>
      <p:sp>
        <p:nvSpPr>
          <p:cNvPr id="16" name="Freeform: Shape 15">
            <a:extLst>
              <a:ext uri="{FF2B5EF4-FFF2-40B4-BE49-F238E27FC236}">
                <a16:creationId xmlns:a16="http://schemas.microsoft.com/office/drawing/2014/main" id="{32EADEA4-93A8-9448-C4C0-0C26894FAB63}"/>
              </a:ext>
            </a:extLst>
          </p:cNvPr>
          <p:cNvSpPr/>
          <p:nvPr/>
        </p:nvSpPr>
        <p:spPr>
          <a:xfrm>
            <a:off x="4853849" y="4927404"/>
            <a:ext cx="1285978" cy="526061"/>
          </a:xfrm>
          <a:custGeom>
            <a:avLst/>
            <a:gdLst>
              <a:gd name="connsiteX0" fmla="*/ 1281406 w 1285978"/>
              <a:gd name="connsiteY0" fmla="*/ 526062 h 526061"/>
              <a:gd name="connsiteX1" fmla="*/ 341950 w 1285978"/>
              <a:gd name="connsiteY1" fmla="*/ 9525 h 526061"/>
              <a:gd name="connsiteX2" fmla="*/ 0 w 1285978"/>
              <a:gd name="connsiteY2" fmla="*/ 9525 h 526061"/>
              <a:gd name="connsiteX3" fmla="*/ 0 w 1285978"/>
              <a:gd name="connsiteY3" fmla="*/ 0 h 526061"/>
              <a:gd name="connsiteX4" fmla="*/ 344331 w 1285978"/>
              <a:gd name="connsiteY4" fmla="*/ 0 h 526061"/>
              <a:gd name="connsiteX5" fmla="*/ 345474 w 1285978"/>
              <a:gd name="connsiteY5" fmla="*/ 571 h 526061"/>
              <a:gd name="connsiteX6" fmla="*/ 1285978 w 1285978"/>
              <a:gd name="connsiteY6" fmla="*/ 517680 h 526061"/>
              <a:gd name="connsiteX7" fmla="*/ 1281406 w 1285978"/>
              <a:gd name="connsiteY7" fmla="*/ 526062 h 526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5978" h="526061">
                <a:moveTo>
                  <a:pt x="1281406" y="526062"/>
                </a:moveTo>
                <a:lnTo>
                  <a:pt x="341950" y="9525"/>
                </a:lnTo>
                <a:lnTo>
                  <a:pt x="0" y="9525"/>
                </a:lnTo>
                <a:lnTo>
                  <a:pt x="0" y="0"/>
                </a:lnTo>
                <a:lnTo>
                  <a:pt x="344331" y="0"/>
                </a:lnTo>
                <a:lnTo>
                  <a:pt x="345474" y="571"/>
                </a:lnTo>
                <a:lnTo>
                  <a:pt x="1285978" y="517680"/>
                </a:lnTo>
                <a:lnTo>
                  <a:pt x="1281406" y="526062"/>
                </a:lnTo>
                <a:close/>
              </a:path>
            </a:pathLst>
          </a:custGeom>
          <a:solidFill>
            <a:srgbClr val="9285ED"/>
          </a:solidFill>
          <a:ln w="7868" cap="flat">
            <a:noFill/>
            <a:prstDash val="solid"/>
            <a:miter/>
          </a:ln>
        </p:spPr>
        <p:txBody>
          <a:bodyPr rtlCol="0" anchor="ctr"/>
          <a:lstStyle/>
          <a:p>
            <a:endParaRPr lang="en-ID"/>
          </a:p>
        </p:txBody>
      </p:sp>
      <p:sp>
        <p:nvSpPr>
          <p:cNvPr id="21" name="Freeform: Shape 20">
            <a:extLst>
              <a:ext uri="{FF2B5EF4-FFF2-40B4-BE49-F238E27FC236}">
                <a16:creationId xmlns:a16="http://schemas.microsoft.com/office/drawing/2014/main" id="{77258ECE-2AAC-7968-C94F-89ADD272696F}"/>
              </a:ext>
            </a:extLst>
          </p:cNvPr>
          <p:cNvSpPr/>
          <p:nvPr/>
        </p:nvSpPr>
        <p:spPr>
          <a:xfrm>
            <a:off x="5195513" y="2871354"/>
            <a:ext cx="1046899" cy="189927"/>
          </a:xfrm>
          <a:custGeom>
            <a:avLst/>
            <a:gdLst>
              <a:gd name="connsiteX0" fmla="*/ 1042327 w 1046899"/>
              <a:gd name="connsiteY0" fmla="*/ 189927 h 189927"/>
              <a:gd name="connsiteX1" fmla="*/ 716951 w 1046899"/>
              <a:gd name="connsiteY1" fmla="*/ 9525 h 189927"/>
              <a:gd name="connsiteX2" fmla="*/ 0 w 1046899"/>
              <a:gd name="connsiteY2" fmla="*/ 9525 h 189927"/>
              <a:gd name="connsiteX3" fmla="*/ 0 w 1046899"/>
              <a:gd name="connsiteY3" fmla="*/ 0 h 189927"/>
              <a:gd name="connsiteX4" fmla="*/ 719428 w 1046899"/>
              <a:gd name="connsiteY4" fmla="*/ 0 h 189927"/>
              <a:gd name="connsiteX5" fmla="*/ 1046899 w 1046899"/>
              <a:gd name="connsiteY5" fmla="*/ 181640 h 189927"/>
              <a:gd name="connsiteX6" fmla="*/ 1042327 w 1046899"/>
              <a:gd name="connsiteY6" fmla="*/ 189927 h 18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6899" h="189927">
                <a:moveTo>
                  <a:pt x="1042327" y="189927"/>
                </a:moveTo>
                <a:lnTo>
                  <a:pt x="716951" y="9525"/>
                </a:lnTo>
                <a:lnTo>
                  <a:pt x="0" y="9525"/>
                </a:lnTo>
                <a:lnTo>
                  <a:pt x="0" y="0"/>
                </a:lnTo>
                <a:lnTo>
                  <a:pt x="719428" y="0"/>
                </a:lnTo>
                <a:lnTo>
                  <a:pt x="1046899" y="181640"/>
                </a:lnTo>
                <a:lnTo>
                  <a:pt x="1042327" y="189927"/>
                </a:lnTo>
                <a:close/>
              </a:path>
            </a:pathLst>
          </a:custGeom>
          <a:solidFill>
            <a:srgbClr val="9285ED"/>
          </a:solidFill>
          <a:ln w="7868" cap="flat">
            <a:noFill/>
            <a:prstDash val="solid"/>
            <a:miter/>
          </a:ln>
        </p:spPr>
        <p:txBody>
          <a:bodyPr rtlCol="0" anchor="ctr"/>
          <a:lstStyle/>
          <a:p>
            <a:endParaRPr lang="en-ID"/>
          </a:p>
        </p:txBody>
      </p:sp>
      <p:sp>
        <p:nvSpPr>
          <p:cNvPr id="22" name="Freeform: Shape 21">
            <a:extLst>
              <a:ext uri="{FF2B5EF4-FFF2-40B4-BE49-F238E27FC236}">
                <a16:creationId xmlns:a16="http://schemas.microsoft.com/office/drawing/2014/main" id="{A309EADA-4C58-A81E-19D1-C091AA90DC62}"/>
              </a:ext>
            </a:extLst>
          </p:cNvPr>
          <p:cNvSpPr/>
          <p:nvPr/>
        </p:nvSpPr>
        <p:spPr>
          <a:xfrm>
            <a:off x="6670278" y="2662377"/>
            <a:ext cx="962697" cy="190022"/>
          </a:xfrm>
          <a:custGeom>
            <a:avLst/>
            <a:gdLst>
              <a:gd name="connsiteX0" fmla="*/ 4667 w 962697"/>
              <a:gd name="connsiteY0" fmla="*/ 190022 h 190022"/>
              <a:gd name="connsiteX1" fmla="*/ 0 w 962697"/>
              <a:gd name="connsiteY1" fmla="*/ 181640 h 190022"/>
              <a:gd name="connsiteX2" fmla="*/ 327567 w 962697"/>
              <a:gd name="connsiteY2" fmla="*/ 0 h 190022"/>
              <a:gd name="connsiteX3" fmla="*/ 962698 w 962697"/>
              <a:gd name="connsiteY3" fmla="*/ 0 h 190022"/>
              <a:gd name="connsiteX4" fmla="*/ 962698 w 962697"/>
              <a:gd name="connsiteY4" fmla="*/ 9525 h 190022"/>
              <a:gd name="connsiteX5" fmla="*/ 330043 w 962697"/>
              <a:gd name="connsiteY5" fmla="*/ 9525 h 190022"/>
              <a:gd name="connsiteX6" fmla="*/ 4667 w 962697"/>
              <a:gd name="connsiteY6" fmla="*/ 190022 h 19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697" h="190022">
                <a:moveTo>
                  <a:pt x="4667" y="190022"/>
                </a:moveTo>
                <a:lnTo>
                  <a:pt x="0" y="181640"/>
                </a:lnTo>
                <a:lnTo>
                  <a:pt x="327567" y="0"/>
                </a:lnTo>
                <a:lnTo>
                  <a:pt x="962698" y="0"/>
                </a:lnTo>
                <a:lnTo>
                  <a:pt x="962698" y="9525"/>
                </a:lnTo>
                <a:lnTo>
                  <a:pt x="330043" y="9525"/>
                </a:lnTo>
                <a:lnTo>
                  <a:pt x="4667" y="190022"/>
                </a:lnTo>
                <a:close/>
              </a:path>
            </a:pathLst>
          </a:custGeom>
          <a:solidFill>
            <a:srgbClr val="9285ED"/>
          </a:solidFill>
          <a:ln w="7868" cap="flat">
            <a:noFill/>
            <a:prstDash val="solid"/>
            <a:miter/>
          </a:ln>
        </p:spPr>
        <p:txBody>
          <a:bodyPr rtlCol="0" anchor="ctr"/>
          <a:lstStyle/>
          <a:p>
            <a:endParaRPr lang="en-ID"/>
          </a:p>
        </p:txBody>
      </p:sp>
      <p:sp>
        <p:nvSpPr>
          <p:cNvPr id="23" name="Freeform: Shape 22">
            <a:extLst>
              <a:ext uri="{FF2B5EF4-FFF2-40B4-BE49-F238E27FC236}">
                <a16:creationId xmlns:a16="http://schemas.microsoft.com/office/drawing/2014/main" id="{3038696F-A890-2DA8-FCCA-DB574AAF92E7}"/>
              </a:ext>
            </a:extLst>
          </p:cNvPr>
          <p:cNvSpPr/>
          <p:nvPr/>
        </p:nvSpPr>
        <p:spPr>
          <a:xfrm>
            <a:off x="6791437" y="3924620"/>
            <a:ext cx="1134434" cy="457006"/>
          </a:xfrm>
          <a:custGeom>
            <a:avLst/>
            <a:gdLst>
              <a:gd name="connsiteX0" fmla="*/ 1129672 w 1134434"/>
              <a:gd name="connsiteY0" fmla="*/ 457006 h 457006"/>
              <a:gd name="connsiteX1" fmla="*/ 341854 w 1134434"/>
              <a:gd name="connsiteY1" fmla="*/ 9525 h 457006"/>
              <a:gd name="connsiteX2" fmla="*/ 0 w 1134434"/>
              <a:gd name="connsiteY2" fmla="*/ 9525 h 457006"/>
              <a:gd name="connsiteX3" fmla="*/ 0 w 1134434"/>
              <a:gd name="connsiteY3" fmla="*/ 0 h 457006"/>
              <a:gd name="connsiteX4" fmla="*/ 344426 w 1134434"/>
              <a:gd name="connsiteY4" fmla="*/ 0 h 457006"/>
              <a:gd name="connsiteX5" fmla="*/ 345474 w 1134434"/>
              <a:gd name="connsiteY5" fmla="*/ 572 h 457006"/>
              <a:gd name="connsiteX6" fmla="*/ 1134434 w 1134434"/>
              <a:gd name="connsiteY6" fmla="*/ 448719 h 457006"/>
              <a:gd name="connsiteX7" fmla="*/ 1129672 w 1134434"/>
              <a:gd name="connsiteY7" fmla="*/ 457006 h 457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4434" h="457006">
                <a:moveTo>
                  <a:pt x="1129672" y="457006"/>
                </a:moveTo>
                <a:lnTo>
                  <a:pt x="341854" y="9525"/>
                </a:lnTo>
                <a:lnTo>
                  <a:pt x="0" y="9525"/>
                </a:lnTo>
                <a:lnTo>
                  <a:pt x="0" y="0"/>
                </a:lnTo>
                <a:lnTo>
                  <a:pt x="344426" y="0"/>
                </a:lnTo>
                <a:lnTo>
                  <a:pt x="345474" y="572"/>
                </a:lnTo>
                <a:lnTo>
                  <a:pt x="1134434" y="448719"/>
                </a:lnTo>
                <a:lnTo>
                  <a:pt x="1129672" y="457006"/>
                </a:lnTo>
                <a:close/>
              </a:path>
            </a:pathLst>
          </a:custGeom>
          <a:solidFill>
            <a:srgbClr val="9285ED"/>
          </a:solidFill>
          <a:ln w="7868" cap="flat">
            <a:noFill/>
            <a:prstDash val="solid"/>
            <a:miter/>
          </a:ln>
        </p:spPr>
        <p:txBody>
          <a:bodyPr rtlCol="0" anchor="ctr"/>
          <a:lstStyle/>
          <a:p>
            <a:endParaRPr lang="en-ID"/>
          </a:p>
        </p:txBody>
      </p:sp>
      <p:grpSp>
        <p:nvGrpSpPr>
          <p:cNvPr id="24" name="Graphic 5">
            <a:extLst>
              <a:ext uri="{FF2B5EF4-FFF2-40B4-BE49-F238E27FC236}">
                <a16:creationId xmlns:a16="http://schemas.microsoft.com/office/drawing/2014/main" id="{25589222-B71D-747F-55F9-F23FFC7BC3C9}"/>
              </a:ext>
            </a:extLst>
          </p:cNvPr>
          <p:cNvGrpSpPr/>
          <p:nvPr/>
        </p:nvGrpSpPr>
        <p:grpSpPr>
          <a:xfrm>
            <a:off x="5403748" y="2653906"/>
            <a:ext cx="2514453" cy="3820359"/>
            <a:chOff x="5403748" y="2653906"/>
            <a:chExt cx="2514453" cy="3820359"/>
          </a:xfrm>
          <a:effectLst>
            <a:outerShdw blurRad="127000" sx="105000" sy="105000" algn="ctr" rotWithShape="0">
              <a:prstClr val="black">
                <a:alpha val="40000"/>
              </a:prstClr>
            </a:outerShdw>
          </a:effectLst>
        </p:grpSpPr>
        <p:grpSp>
          <p:nvGrpSpPr>
            <p:cNvPr id="25" name="Graphic 5">
              <a:extLst>
                <a:ext uri="{FF2B5EF4-FFF2-40B4-BE49-F238E27FC236}">
                  <a16:creationId xmlns:a16="http://schemas.microsoft.com/office/drawing/2014/main" id="{63F1A231-821F-D948-6C19-20E5858B7456}"/>
                </a:ext>
              </a:extLst>
            </p:cNvPr>
            <p:cNvGrpSpPr/>
            <p:nvPr/>
          </p:nvGrpSpPr>
          <p:grpSpPr>
            <a:xfrm>
              <a:off x="5403748" y="2653906"/>
              <a:ext cx="2514453" cy="3820359"/>
              <a:chOff x="5403748" y="2653906"/>
              <a:chExt cx="2514453" cy="3820359"/>
            </a:xfrm>
          </p:grpSpPr>
          <p:sp>
            <p:nvSpPr>
              <p:cNvPr id="34" name="Freeform: Shape 33">
                <a:extLst>
                  <a:ext uri="{FF2B5EF4-FFF2-40B4-BE49-F238E27FC236}">
                    <a16:creationId xmlns:a16="http://schemas.microsoft.com/office/drawing/2014/main" id="{8F33C7D4-0BF0-7BA2-1E83-B1ED0FA19B7B}"/>
                  </a:ext>
                </a:extLst>
              </p:cNvPr>
              <p:cNvSpPr/>
              <p:nvPr/>
            </p:nvSpPr>
            <p:spPr>
              <a:xfrm>
                <a:off x="6529402" y="5387934"/>
                <a:ext cx="120587" cy="237456"/>
              </a:xfrm>
              <a:custGeom>
                <a:avLst/>
                <a:gdLst>
                  <a:gd name="connsiteX0" fmla="*/ 0 w 120587"/>
                  <a:gd name="connsiteY0" fmla="*/ 222788 h 237456"/>
                  <a:gd name="connsiteX1" fmla="*/ 76867 w 120587"/>
                  <a:gd name="connsiteY1" fmla="*/ 237456 h 237456"/>
                  <a:gd name="connsiteX2" fmla="*/ 120587 w 120587"/>
                  <a:gd name="connsiteY2" fmla="*/ 11811 h 237456"/>
                  <a:gd name="connsiteX3" fmla="*/ 21431 w 120587"/>
                  <a:gd name="connsiteY3" fmla="*/ 0 h 237456"/>
                  <a:gd name="connsiteX4" fmla="*/ 0 w 120587"/>
                  <a:gd name="connsiteY4" fmla="*/ 222788 h 237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87" h="237456">
                    <a:moveTo>
                      <a:pt x="0" y="222788"/>
                    </a:moveTo>
                    <a:lnTo>
                      <a:pt x="76867" y="237456"/>
                    </a:lnTo>
                    <a:lnTo>
                      <a:pt x="120587" y="11811"/>
                    </a:lnTo>
                    <a:lnTo>
                      <a:pt x="21431" y="0"/>
                    </a:lnTo>
                    <a:lnTo>
                      <a:pt x="0" y="222788"/>
                    </a:lnTo>
                    <a:close/>
                  </a:path>
                </a:pathLst>
              </a:custGeom>
              <a:solidFill>
                <a:srgbClr val="FFC2BC"/>
              </a:solidFill>
              <a:ln w="7868" cap="flat">
                <a:noFill/>
                <a:prstDash val="solid"/>
                <a:miter/>
              </a:ln>
            </p:spPr>
            <p:txBody>
              <a:bodyPr rtlCol="0" anchor="ctr"/>
              <a:lstStyle/>
              <a:p>
                <a:endParaRPr lang="en-ID"/>
              </a:p>
            </p:txBody>
          </p:sp>
          <p:sp>
            <p:nvSpPr>
              <p:cNvPr id="35" name="Freeform: Shape 34">
                <a:extLst>
                  <a:ext uri="{FF2B5EF4-FFF2-40B4-BE49-F238E27FC236}">
                    <a16:creationId xmlns:a16="http://schemas.microsoft.com/office/drawing/2014/main" id="{73497259-9053-623E-1F45-FAEDF313CE73}"/>
                  </a:ext>
                </a:extLst>
              </p:cNvPr>
              <p:cNvSpPr/>
              <p:nvPr/>
            </p:nvSpPr>
            <p:spPr>
              <a:xfrm>
                <a:off x="6462568" y="5579090"/>
                <a:ext cx="291614" cy="182602"/>
              </a:xfrm>
              <a:custGeom>
                <a:avLst/>
                <a:gdLst>
                  <a:gd name="connsiteX0" fmla="*/ 159704 w 291614"/>
                  <a:gd name="connsiteY0" fmla="*/ 32109 h 182602"/>
                  <a:gd name="connsiteX1" fmla="*/ 57690 w 291614"/>
                  <a:gd name="connsiteY1" fmla="*/ 391 h 182602"/>
                  <a:gd name="connsiteX2" fmla="*/ 47499 w 291614"/>
                  <a:gd name="connsiteY2" fmla="*/ 4677 h 182602"/>
                  <a:gd name="connsiteX3" fmla="*/ 1874 w 291614"/>
                  <a:gd name="connsiteY3" fmla="*/ 83829 h 182602"/>
                  <a:gd name="connsiteX4" fmla="*/ 6065 w 291614"/>
                  <a:gd name="connsiteY4" fmla="*/ 102879 h 182602"/>
                  <a:gd name="connsiteX5" fmla="*/ 9589 w 291614"/>
                  <a:gd name="connsiteY5" fmla="*/ 104593 h 182602"/>
                  <a:gd name="connsiteX6" fmla="*/ 107316 w 291614"/>
                  <a:gd name="connsiteY6" fmla="*/ 134978 h 182602"/>
                  <a:gd name="connsiteX7" fmla="*/ 252383 w 291614"/>
                  <a:gd name="connsiteY7" fmla="*/ 182603 h 182602"/>
                  <a:gd name="connsiteX8" fmla="*/ 283530 w 291614"/>
                  <a:gd name="connsiteY8" fmla="*/ 137264 h 182602"/>
                  <a:gd name="connsiteX9" fmla="*/ 172182 w 291614"/>
                  <a:gd name="connsiteY9" fmla="*/ 42015 h 182602"/>
                  <a:gd name="connsiteX10" fmla="*/ 159704 w 291614"/>
                  <a:gd name="connsiteY10" fmla="*/ 32109 h 182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1614" h="182602">
                    <a:moveTo>
                      <a:pt x="159704" y="32109"/>
                    </a:moveTo>
                    <a:lnTo>
                      <a:pt x="57690" y="391"/>
                    </a:lnTo>
                    <a:cubicBezTo>
                      <a:pt x="53703" y="-855"/>
                      <a:pt x="49398" y="956"/>
                      <a:pt x="47499" y="4677"/>
                    </a:cubicBezTo>
                    <a:lnTo>
                      <a:pt x="1874" y="83829"/>
                    </a:lnTo>
                    <a:cubicBezTo>
                      <a:pt x="-1765" y="90323"/>
                      <a:pt x="36" y="98512"/>
                      <a:pt x="6065" y="102879"/>
                    </a:cubicBezTo>
                    <a:cubicBezTo>
                      <a:pt x="7138" y="103638"/>
                      <a:pt x="8329" y="104217"/>
                      <a:pt x="9589" y="104593"/>
                    </a:cubicBezTo>
                    <a:cubicBezTo>
                      <a:pt x="45498" y="116023"/>
                      <a:pt x="62548" y="120881"/>
                      <a:pt x="107316" y="134978"/>
                    </a:cubicBezTo>
                    <a:cubicBezTo>
                      <a:pt x="135034" y="143551"/>
                      <a:pt x="212663" y="182603"/>
                      <a:pt x="252383" y="182603"/>
                    </a:cubicBezTo>
                    <a:cubicBezTo>
                      <a:pt x="292102" y="182603"/>
                      <a:pt x="300008" y="141169"/>
                      <a:pt x="283530" y="137264"/>
                    </a:cubicBezTo>
                    <a:cubicBezTo>
                      <a:pt x="211711" y="119643"/>
                      <a:pt x="187612" y="69923"/>
                      <a:pt x="172182" y="42015"/>
                    </a:cubicBezTo>
                    <a:cubicBezTo>
                      <a:pt x="169399" y="37276"/>
                      <a:pt x="164950" y="33745"/>
                      <a:pt x="159704" y="32109"/>
                    </a:cubicBezTo>
                    <a:close/>
                  </a:path>
                </a:pathLst>
              </a:custGeom>
              <a:solidFill>
                <a:srgbClr val="263238"/>
              </a:solidFill>
              <a:ln w="7868" cap="flat">
                <a:noFill/>
                <a:prstDash val="solid"/>
                <a:miter/>
              </a:ln>
            </p:spPr>
            <p:txBody>
              <a:bodyPr rtlCol="0" anchor="ctr"/>
              <a:lstStyle/>
              <a:p>
                <a:endParaRPr lang="en-ID"/>
              </a:p>
            </p:txBody>
          </p:sp>
          <p:sp>
            <p:nvSpPr>
              <p:cNvPr id="36" name="Freeform: Shape 35">
                <a:extLst>
                  <a:ext uri="{FF2B5EF4-FFF2-40B4-BE49-F238E27FC236}">
                    <a16:creationId xmlns:a16="http://schemas.microsoft.com/office/drawing/2014/main" id="{66A024B6-B051-F5F2-502F-142FDD071796}"/>
                  </a:ext>
                </a:extLst>
              </p:cNvPr>
              <p:cNvSpPr/>
              <p:nvPr/>
            </p:nvSpPr>
            <p:spPr>
              <a:xfrm>
                <a:off x="6539784" y="5387934"/>
                <a:ext cx="110205" cy="122681"/>
              </a:xfrm>
              <a:custGeom>
                <a:avLst/>
                <a:gdLst>
                  <a:gd name="connsiteX0" fmla="*/ 110205 w 110205"/>
                  <a:gd name="connsiteY0" fmla="*/ 11906 h 122681"/>
                  <a:gd name="connsiteX1" fmla="*/ 88678 w 110205"/>
                  <a:gd name="connsiteY1" fmla="*/ 122681 h 122681"/>
                  <a:gd name="connsiteX2" fmla="*/ 0 w 110205"/>
                  <a:gd name="connsiteY2" fmla="*/ 115442 h 122681"/>
                  <a:gd name="connsiteX3" fmla="*/ 11049 w 110205"/>
                  <a:gd name="connsiteY3" fmla="*/ 0 h 122681"/>
                  <a:gd name="connsiteX4" fmla="*/ 110205 w 110205"/>
                  <a:gd name="connsiteY4" fmla="*/ 11906 h 122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205" h="122681">
                    <a:moveTo>
                      <a:pt x="110205" y="11906"/>
                    </a:moveTo>
                    <a:lnTo>
                      <a:pt x="88678" y="122681"/>
                    </a:lnTo>
                    <a:lnTo>
                      <a:pt x="0" y="115442"/>
                    </a:lnTo>
                    <a:lnTo>
                      <a:pt x="11049" y="0"/>
                    </a:lnTo>
                    <a:lnTo>
                      <a:pt x="110205" y="11906"/>
                    </a:lnTo>
                    <a:close/>
                  </a:path>
                </a:pathLst>
              </a:custGeom>
              <a:solidFill>
                <a:srgbClr val="000000">
                  <a:alpha val="20000"/>
                </a:srgbClr>
              </a:solidFill>
              <a:ln w="7868" cap="flat">
                <a:noFill/>
                <a:prstDash val="solid"/>
                <a:miter/>
              </a:ln>
            </p:spPr>
            <p:txBody>
              <a:bodyPr rtlCol="0" anchor="ctr"/>
              <a:lstStyle/>
              <a:p>
                <a:endParaRPr lang="en-ID"/>
              </a:p>
            </p:txBody>
          </p:sp>
          <p:sp>
            <p:nvSpPr>
              <p:cNvPr id="93" name="Freeform: Shape 92">
                <a:extLst>
                  <a:ext uri="{FF2B5EF4-FFF2-40B4-BE49-F238E27FC236}">
                    <a16:creationId xmlns:a16="http://schemas.microsoft.com/office/drawing/2014/main" id="{10B61398-9F13-DB45-9D21-9A2FBD6F227B}"/>
                  </a:ext>
                </a:extLst>
              </p:cNvPr>
              <p:cNvSpPr/>
              <p:nvPr/>
            </p:nvSpPr>
            <p:spPr>
              <a:xfrm>
                <a:off x="6430342" y="3624966"/>
                <a:ext cx="388947" cy="1843930"/>
              </a:xfrm>
              <a:custGeom>
                <a:avLst/>
                <a:gdLst>
                  <a:gd name="connsiteX0" fmla="*/ 155449 w 388947"/>
                  <a:gd name="connsiteY0" fmla="*/ 25908 h 1843930"/>
                  <a:gd name="connsiteX1" fmla="*/ 245461 w 388947"/>
                  <a:gd name="connsiteY1" fmla="*/ 51720 h 1843930"/>
                  <a:gd name="connsiteX2" fmla="*/ 265559 w 388947"/>
                  <a:gd name="connsiteY2" fmla="*/ 127444 h 1843930"/>
                  <a:gd name="connsiteX3" fmla="*/ 383955 w 388947"/>
                  <a:gd name="connsiteY3" fmla="*/ 1166327 h 1843930"/>
                  <a:gd name="connsiteX4" fmla="*/ 244508 w 388947"/>
                  <a:gd name="connsiteY4" fmla="*/ 1829357 h 1843930"/>
                  <a:gd name="connsiteX5" fmla="*/ 90583 w 388947"/>
                  <a:gd name="connsiteY5" fmla="*/ 1843930 h 1843930"/>
                  <a:gd name="connsiteX6" fmla="*/ 155258 w 388947"/>
                  <a:gd name="connsiteY6" fmla="*/ 1024215 h 1843930"/>
                  <a:gd name="connsiteX7" fmla="*/ 0 w 388947"/>
                  <a:gd name="connsiteY7" fmla="*/ 0 h 1843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947" h="1843930">
                    <a:moveTo>
                      <a:pt x="155449" y="25908"/>
                    </a:moveTo>
                    <a:cubicBezTo>
                      <a:pt x="194407" y="32385"/>
                      <a:pt x="224506" y="17716"/>
                      <a:pt x="245461" y="51720"/>
                    </a:cubicBezTo>
                    <a:cubicBezTo>
                      <a:pt x="252414" y="63055"/>
                      <a:pt x="261748" y="114013"/>
                      <a:pt x="265559" y="127444"/>
                    </a:cubicBezTo>
                    <a:cubicBezTo>
                      <a:pt x="313184" y="294701"/>
                      <a:pt x="412245" y="854386"/>
                      <a:pt x="383955" y="1166327"/>
                    </a:cubicBezTo>
                    <a:cubicBezTo>
                      <a:pt x="358714" y="1444264"/>
                      <a:pt x="244508" y="1829357"/>
                      <a:pt x="244508" y="1829357"/>
                    </a:cubicBezTo>
                    <a:lnTo>
                      <a:pt x="90583" y="1843930"/>
                    </a:lnTo>
                    <a:cubicBezTo>
                      <a:pt x="90583" y="1843930"/>
                      <a:pt x="148877" y="1254052"/>
                      <a:pt x="155258" y="1024215"/>
                    </a:cubicBezTo>
                    <a:cubicBezTo>
                      <a:pt x="166212" y="630836"/>
                      <a:pt x="0" y="0"/>
                      <a:pt x="0" y="0"/>
                    </a:cubicBezTo>
                    <a:close/>
                  </a:path>
                </a:pathLst>
              </a:custGeom>
              <a:solidFill>
                <a:srgbClr val="263238"/>
              </a:solidFill>
              <a:ln w="7868" cap="flat">
                <a:noFill/>
                <a:prstDash val="solid"/>
                <a:miter/>
              </a:ln>
            </p:spPr>
            <p:txBody>
              <a:bodyPr rtlCol="0" anchor="ctr"/>
              <a:lstStyle/>
              <a:p>
                <a:endParaRPr lang="en-ID"/>
              </a:p>
            </p:txBody>
          </p:sp>
          <p:sp>
            <p:nvSpPr>
              <p:cNvPr id="94" name="Freeform: Shape 93">
                <a:extLst>
                  <a:ext uri="{FF2B5EF4-FFF2-40B4-BE49-F238E27FC236}">
                    <a16:creationId xmlns:a16="http://schemas.microsoft.com/office/drawing/2014/main" id="{E0ED6532-3312-6851-3E8B-C7459AD8B857}"/>
                  </a:ext>
                </a:extLst>
              </p:cNvPr>
              <p:cNvSpPr/>
              <p:nvPr/>
            </p:nvSpPr>
            <p:spPr>
              <a:xfrm>
                <a:off x="6507114" y="5397269"/>
                <a:ext cx="198121" cy="86486"/>
              </a:xfrm>
              <a:custGeom>
                <a:avLst/>
                <a:gdLst>
                  <a:gd name="connsiteX0" fmla="*/ 192501 w 198121"/>
                  <a:gd name="connsiteY0" fmla="*/ 86486 h 86486"/>
                  <a:gd name="connsiteX1" fmla="*/ 0 w 198121"/>
                  <a:gd name="connsiteY1" fmla="*/ 77628 h 86486"/>
                  <a:gd name="connsiteX2" fmla="*/ 6096 w 198121"/>
                  <a:gd name="connsiteY2" fmla="*/ 0 h 86486"/>
                  <a:gd name="connsiteX3" fmla="*/ 198121 w 198121"/>
                  <a:gd name="connsiteY3" fmla="*/ 16859 h 86486"/>
                  <a:gd name="connsiteX4" fmla="*/ 192501 w 198121"/>
                  <a:gd name="connsiteY4" fmla="*/ 86486 h 86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21" h="86486">
                    <a:moveTo>
                      <a:pt x="192501" y="86486"/>
                    </a:moveTo>
                    <a:lnTo>
                      <a:pt x="0" y="77628"/>
                    </a:lnTo>
                    <a:lnTo>
                      <a:pt x="6096" y="0"/>
                    </a:lnTo>
                    <a:lnTo>
                      <a:pt x="198121" y="16859"/>
                    </a:lnTo>
                    <a:lnTo>
                      <a:pt x="192501" y="86486"/>
                    </a:lnTo>
                    <a:close/>
                  </a:path>
                </a:pathLst>
              </a:custGeom>
              <a:solidFill>
                <a:srgbClr val="9285ED"/>
              </a:solidFill>
              <a:ln w="7868" cap="flat">
                <a:noFill/>
                <a:prstDash val="solid"/>
                <a:miter/>
              </a:ln>
            </p:spPr>
            <p:txBody>
              <a:bodyPr rtlCol="0" anchor="ctr"/>
              <a:lstStyle/>
              <a:p>
                <a:endParaRPr lang="en-ID"/>
              </a:p>
            </p:txBody>
          </p:sp>
          <p:sp>
            <p:nvSpPr>
              <p:cNvPr id="95" name="Freeform: Shape 94">
                <a:extLst>
                  <a:ext uri="{FF2B5EF4-FFF2-40B4-BE49-F238E27FC236}">
                    <a16:creationId xmlns:a16="http://schemas.microsoft.com/office/drawing/2014/main" id="{B29D2CCF-598C-82E7-70E8-DBE7F4CE6D96}"/>
                  </a:ext>
                </a:extLst>
              </p:cNvPr>
              <p:cNvSpPr/>
              <p:nvPr/>
            </p:nvSpPr>
            <p:spPr>
              <a:xfrm>
                <a:off x="6503685" y="3836229"/>
                <a:ext cx="103914" cy="780948"/>
              </a:xfrm>
              <a:custGeom>
                <a:avLst/>
                <a:gdLst>
                  <a:gd name="connsiteX0" fmla="*/ 40767 w 103914"/>
                  <a:gd name="connsiteY0" fmla="*/ 0 h 780948"/>
                  <a:gd name="connsiteX1" fmla="*/ 0 w 103914"/>
                  <a:gd name="connsiteY1" fmla="*/ 110299 h 780948"/>
                  <a:gd name="connsiteX2" fmla="*/ 82392 w 103914"/>
                  <a:gd name="connsiteY2" fmla="*/ 780949 h 780948"/>
                  <a:gd name="connsiteX3" fmla="*/ 40767 w 103914"/>
                  <a:gd name="connsiteY3" fmla="*/ 0 h 780948"/>
                </a:gdLst>
                <a:ahLst/>
                <a:cxnLst>
                  <a:cxn ang="0">
                    <a:pos x="connsiteX0" y="connsiteY0"/>
                  </a:cxn>
                  <a:cxn ang="0">
                    <a:pos x="connsiteX1" y="connsiteY1"/>
                  </a:cxn>
                  <a:cxn ang="0">
                    <a:pos x="connsiteX2" y="connsiteY2"/>
                  </a:cxn>
                  <a:cxn ang="0">
                    <a:pos x="connsiteX3" y="connsiteY3"/>
                  </a:cxn>
                </a:cxnLst>
                <a:rect l="l" t="t" r="r" b="b"/>
                <a:pathLst>
                  <a:path w="103914" h="780948">
                    <a:moveTo>
                      <a:pt x="40767" y="0"/>
                    </a:moveTo>
                    <a:lnTo>
                      <a:pt x="0" y="110299"/>
                    </a:lnTo>
                    <a:cubicBezTo>
                      <a:pt x="30385" y="257840"/>
                      <a:pt x="79439" y="517013"/>
                      <a:pt x="82392" y="780949"/>
                    </a:cubicBezTo>
                    <a:cubicBezTo>
                      <a:pt x="139256" y="568543"/>
                      <a:pt x="68580" y="102107"/>
                      <a:pt x="40767" y="0"/>
                    </a:cubicBezTo>
                    <a:close/>
                  </a:path>
                </a:pathLst>
              </a:custGeom>
              <a:solidFill>
                <a:srgbClr val="000000">
                  <a:alpha val="20000"/>
                </a:srgbClr>
              </a:solidFill>
              <a:ln w="7868" cap="flat">
                <a:noFill/>
                <a:prstDash val="solid"/>
                <a:miter/>
              </a:ln>
            </p:spPr>
            <p:txBody>
              <a:bodyPr rtlCol="0" anchor="ctr"/>
              <a:lstStyle/>
              <a:p>
                <a:endParaRPr lang="en-ID"/>
              </a:p>
            </p:txBody>
          </p:sp>
          <p:sp>
            <p:nvSpPr>
              <p:cNvPr id="96" name="Freeform: Shape 95">
                <a:extLst>
                  <a:ext uri="{FF2B5EF4-FFF2-40B4-BE49-F238E27FC236}">
                    <a16:creationId xmlns:a16="http://schemas.microsoft.com/office/drawing/2014/main" id="{C580F685-73AE-C9F5-0C4C-47D34FC3D1B3}"/>
                  </a:ext>
                </a:extLst>
              </p:cNvPr>
              <p:cNvSpPr/>
              <p:nvPr/>
            </p:nvSpPr>
            <p:spPr>
              <a:xfrm>
                <a:off x="6229553" y="5350311"/>
                <a:ext cx="128874" cy="236027"/>
              </a:xfrm>
              <a:custGeom>
                <a:avLst/>
                <a:gdLst>
                  <a:gd name="connsiteX0" fmla="*/ 0 w 128874"/>
                  <a:gd name="connsiteY0" fmla="*/ 219264 h 236027"/>
                  <a:gd name="connsiteX1" fmla="*/ 87821 w 128874"/>
                  <a:gd name="connsiteY1" fmla="*/ 236028 h 236027"/>
                  <a:gd name="connsiteX2" fmla="*/ 128874 w 128874"/>
                  <a:gd name="connsiteY2" fmla="*/ 14954 h 236027"/>
                  <a:gd name="connsiteX3" fmla="*/ 33338 w 128874"/>
                  <a:gd name="connsiteY3" fmla="*/ 0 h 236027"/>
                  <a:gd name="connsiteX4" fmla="*/ 0 w 128874"/>
                  <a:gd name="connsiteY4" fmla="*/ 219264 h 236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874" h="236027">
                    <a:moveTo>
                      <a:pt x="0" y="219264"/>
                    </a:moveTo>
                    <a:lnTo>
                      <a:pt x="87821" y="236028"/>
                    </a:lnTo>
                    <a:lnTo>
                      <a:pt x="128874" y="14954"/>
                    </a:lnTo>
                    <a:lnTo>
                      <a:pt x="33338" y="0"/>
                    </a:lnTo>
                    <a:lnTo>
                      <a:pt x="0" y="219264"/>
                    </a:lnTo>
                    <a:close/>
                  </a:path>
                </a:pathLst>
              </a:custGeom>
              <a:solidFill>
                <a:srgbClr val="FFC2BC"/>
              </a:solidFill>
              <a:ln w="7868" cap="flat">
                <a:noFill/>
                <a:prstDash val="solid"/>
                <a:miter/>
              </a:ln>
            </p:spPr>
            <p:txBody>
              <a:bodyPr rtlCol="0" anchor="ctr"/>
              <a:lstStyle/>
              <a:p>
                <a:endParaRPr lang="en-ID"/>
              </a:p>
            </p:txBody>
          </p:sp>
          <p:sp>
            <p:nvSpPr>
              <p:cNvPr id="97" name="Freeform: Shape 96">
                <a:extLst>
                  <a:ext uri="{FF2B5EF4-FFF2-40B4-BE49-F238E27FC236}">
                    <a16:creationId xmlns:a16="http://schemas.microsoft.com/office/drawing/2014/main" id="{E4EDBBBD-30F8-4D24-1EB5-BABD01FDC6E6}"/>
                  </a:ext>
                </a:extLst>
              </p:cNvPr>
              <p:cNvSpPr/>
              <p:nvPr/>
            </p:nvSpPr>
            <p:spPr>
              <a:xfrm>
                <a:off x="6163595" y="5526756"/>
                <a:ext cx="261917" cy="227289"/>
              </a:xfrm>
              <a:custGeom>
                <a:avLst/>
                <a:gdLst>
                  <a:gd name="connsiteX0" fmla="*/ 155208 w 261917"/>
                  <a:gd name="connsiteY0" fmla="*/ 51105 h 227289"/>
                  <a:gd name="connsiteX1" fmla="*/ 66339 w 261917"/>
                  <a:gd name="connsiteY1" fmla="*/ 1004 h 227289"/>
                  <a:gd name="connsiteX2" fmla="*/ 56814 w 261917"/>
                  <a:gd name="connsiteY2" fmla="*/ 3195 h 227289"/>
                  <a:gd name="connsiteX3" fmla="*/ 2521 w 261917"/>
                  <a:gd name="connsiteY3" fmla="*/ 80347 h 227289"/>
                  <a:gd name="connsiteX4" fmla="*/ 6236 w 261917"/>
                  <a:gd name="connsiteY4" fmla="*/ 101492 h 227289"/>
                  <a:gd name="connsiteX5" fmla="*/ 7760 w 261917"/>
                  <a:gd name="connsiteY5" fmla="*/ 102444 h 227289"/>
                  <a:gd name="connsiteX6" fmla="*/ 93486 w 261917"/>
                  <a:gd name="connsiteY6" fmla="*/ 148069 h 227289"/>
                  <a:gd name="connsiteX7" fmla="*/ 211311 w 261917"/>
                  <a:gd name="connsiteY7" fmla="*/ 222554 h 227289"/>
                  <a:gd name="connsiteX8" fmla="*/ 258936 w 261917"/>
                  <a:gd name="connsiteY8" fmla="*/ 188645 h 227289"/>
                  <a:gd name="connsiteX9" fmla="*/ 165876 w 261917"/>
                  <a:gd name="connsiteY9" fmla="*/ 63868 h 227289"/>
                  <a:gd name="connsiteX10" fmla="*/ 155208 w 261917"/>
                  <a:gd name="connsiteY10" fmla="*/ 51105 h 22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1917" h="227289">
                    <a:moveTo>
                      <a:pt x="155208" y="51105"/>
                    </a:moveTo>
                    <a:lnTo>
                      <a:pt x="66339" y="1004"/>
                    </a:lnTo>
                    <a:cubicBezTo>
                      <a:pt x="63091" y="-943"/>
                      <a:pt x="58885" y="24"/>
                      <a:pt x="56814" y="3195"/>
                    </a:cubicBezTo>
                    <a:lnTo>
                      <a:pt x="2521" y="80347"/>
                    </a:lnTo>
                    <a:cubicBezTo>
                      <a:pt x="-1949" y="87284"/>
                      <a:pt x="-331" y="96493"/>
                      <a:pt x="6236" y="101492"/>
                    </a:cubicBezTo>
                    <a:lnTo>
                      <a:pt x="7760" y="102444"/>
                    </a:lnTo>
                    <a:cubicBezTo>
                      <a:pt x="38907" y="119399"/>
                      <a:pt x="54909" y="125876"/>
                      <a:pt x="93486" y="148069"/>
                    </a:cubicBezTo>
                    <a:cubicBezTo>
                      <a:pt x="117679" y="162070"/>
                      <a:pt x="178068" y="203885"/>
                      <a:pt x="211311" y="222554"/>
                    </a:cubicBezTo>
                    <a:cubicBezTo>
                      <a:pt x="244553" y="241222"/>
                      <a:pt x="271033" y="199408"/>
                      <a:pt x="258936" y="188645"/>
                    </a:cubicBezTo>
                    <a:cubicBezTo>
                      <a:pt x="203786" y="139211"/>
                      <a:pt x="177401" y="94348"/>
                      <a:pt x="165876" y="63868"/>
                    </a:cubicBezTo>
                    <a:cubicBezTo>
                      <a:pt x="163878" y="58523"/>
                      <a:pt x="160114" y="54020"/>
                      <a:pt x="155208" y="51105"/>
                    </a:cubicBezTo>
                    <a:close/>
                  </a:path>
                </a:pathLst>
              </a:custGeom>
              <a:solidFill>
                <a:srgbClr val="263238"/>
              </a:solidFill>
              <a:ln w="7868" cap="flat">
                <a:noFill/>
                <a:prstDash val="solid"/>
                <a:miter/>
              </a:ln>
            </p:spPr>
            <p:txBody>
              <a:bodyPr rtlCol="0" anchor="ctr"/>
              <a:lstStyle/>
              <a:p>
                <a:endParaRPr lang="en-ID"/>
              </a:p>
            </p:txBody>
          </p:sp>
          <p:sp>
            <p:nvSpPr>
              <p:cNvPr id="98" name="Freeform: Shape 97">
                <a:extLst>
                  <a:ext uri="{FF2B5EF4-FFF2-40B4-BE49-F238E27FC236}">
                    <a16:creationId xmlns:a16="http://schemas.microsoft.com/office/drawing/2014/main" id="{4822BBD7-1EEE-A7F1-26DF-96A586795C01}"/>
                  </a:ext>
                </a:extLst>
              </p:cNvPr>
              <p:cNvSpPr/>
              <p:nvPr/>
            </p:nvSpPr>
            <p:spPr>
              <a:xfrm>
                <a:off x="6245079" y="5352692"/>
                <a:ext cx="112300" cy="130491"/>
              </a:xfrm>
              <a:custGeom>
                <a:avLst/>
                <a:gdLst>
                  <a:gd name="connsiteX0" fmla="*/ 17240 w 112300"/>
                  <a:gd name="connsiteY0" fmla="*/ 0 h 130491"/>
                  <a:gd name="connsiteX1" fmla="*/ 112301 w 112300"/>
                  <a:gd name="connsiteY1" fmla="*/ 18193 h 130491"/>
                  <a:gd name="connsiteX2" fmla="*/ 91441 w 112300"/>
                  <a:gd name="connsiteY2" fmla="*/ 130492 h 130491"/>
                  <a:gd name="connsiteX3" fmla="*/ 0 w 112300"/>
                  <a:gd name="connsiteY3" fmla="*/ 113156 h 130491"/>
                  <a:gd name="connsiteX4" fmla="*/ 17240 w 112300"/>
                  <a:gd name="connsiteY4" fmla="*/ 0 h 130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00" h="130491">
                    <a:moveTo>
                      <a:pt x="17240" y="0"/>
                    </a:moveTo>
                    <a:lnTo>
                      <a:pt x="112301" y="18193"/>
                    </a:lnTo>
                    <a:lnTo>
                      <a:pt x="91441" y="130492"/>
                    </a:lnTo>
                    <a:lnTo>
                      <a:pt x="0" y="113156"/>
                    </a:lnTo>
                    <a:lnTo>
                      <a:pt x="17240" y="0"/>
                    </a:lnTo>
                    <a:close/>
                  </a:path>
                </a:pathLst>
              </a:custGeom>
              <a:solidFill>
                <a:srgbClr val="000000">
                  <a:alpha val="20000"/>
                </a:srgbClr>
              </a:solidFill>
              <a:ln w="7868" cap="flat">
                <a:noFill/>
                <a:prstDash val="solid"/>
                <a:miter/>
              </a:ln>
            </p:spPr>
            <p:txBody>
              <a:bodyPr rtlCol="0" anchor="ctr"/>
              <a:lstStyle/>
              <a:p>
                <a:endParaRPr lang="en-ID"/>
              </a:p>
            </p:txBody>
          </p:sp>
          <p:sp>
            <p:nvSpPr>
              <p:cNvPr id="99" name="Freeform: Shape 98">
                <a:extLst>
                  <a:ext uri="{FF2B5EF4-FFF2-40B4-BE49-F238E27FC236}">
                    <a16:creationId xmlns:a16="http://schemas.microsoft.com/office/drawing/2014/main" id="{1ADAFF3A-E404-D9A2-2FDD-6DC53BF13AF8}"/>
                  </a:ext>
                </a:extLst>
              </p:cNvPr>
              <p:cNvSpPr/>
              <p:nvPr/>
            </p:nvSpPr>
            <p:spPr>
              <a:xfrm>
                <a:off x="6240126" y="3617632"/>
                <a:ext cx="336938" cy="1827452"/>
              </a:xfrm>
              <a:custGeom>
                <a:avLst/>
                <a:gdLst>
                  <a:gd name="connsiteX0" fmla="*/ 282037 w 336938"/>
                  <a:gd name="connsiteY0" fmla="*/ 0 h 1827452"/>
                  <a:gd name="connsiteX1" fmla="*/ 301087 w 336938"/>
                  <a:gd name="connsiteY1" fmla="*/ 1022025 h 1827452"/>
                  <a:gd name="connsiteX2" fmla="*/ 113062 w 336938"/>
                  <a:gd name="connsiteY2" fmla="*/ 1827452 h 1827452"/>
                  <a:gd name="connsiteX3" fmla="*/ 0 w 336938"/>
                  <a:gd name="connsiteY3" fmla="*/ 1774494 h 1827452"/>
                  <a:gd name="connsiteX4" fmla="*/ 53531 w 336938"/>
                  <a:gd name="connsiteY4" fmla="*/ 1066887 h 1827452"/>
                  <a:gd name="connsiteX5" fmla="*/ 19717 w 336938"/>
                  <a:gd name="connsiteY5" fmla="*/ 125443 h 1827452"/>
                  <a:gd name="connsiteX6" fmla="*/ 106300 w 336938"/>
                  <a:gd name="connsiteY6" fmla="*/ 18669 h 1827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938" h="1827452">
                    <a:moveTo>
                      <a:pt x="282037" y="0"/>
                    </a:moveTo>
                    <a:cubicBezTo>
                      <a:pt x="282037" y="0"/>
                      <a:pt x="391670" y="386998"/>
                      <a:pt x="301087" y="1022025"/>
                    </a:cubicBezTo>
                    <a:cubicBezTo>
                      <a:pt x="268368" y="1296624"/>
                      <a:pt x="205308" y="1566749"/>
                      <a:pt x="113062" y="1827452"/>
                    </a:cubicBezTo>
                    <a:lnTo>
                      <a:pt x="0" y="1774494"/>
                    </a:lnTo>
                    <a:cubicBezTo>
                      <a:pt x="0" y="1774494"/>
                      <a:pt x="30004" y="1270911"/>
                      <a:pt x="53531" y="1066887"/>
                    </a:cubicBezTo>
                    <a:cubicBezTo>
                      <a:pt x="101823" y="649028"/>
                      <a:pt x="29432" y="304893"/>
                      <a:pt x="19717" y="125443"/>
                    </a:cubicBezTo>
                    <a:cubicBezTo>
                      <a:pt x="16103" y="72651"/>
                      <a:pt x="53899" y="26040"/>
                      <a:pt x="106300" y="18669"/>
                    </a:cubicBezTo>
                    <a:close/>
                  </a:path>
                </a:pathLst>
              </a:custGeom>
              <a:solidFill>
                <a:srgbClr val="263238"/>
              </a:solidFill>
              <a:ln w="7868" cap="flat">
                <a:noFill/>
                <a:prstDash val="solid"/>
                <a:miter/>
              </a:ln>
            </p:spPr>
            <p:txBody>
              <a:bodyPr rtlCol="0" anchor="ctr"/>
              <a:lstStyle/>
              <a:p>
                <a:endParaRPr lang="en-ID"/>
              </a:p>
            </p:txBody>
          </p:sp>
          <p:sp>
            <p:nvSpPr>
              <p:cNvPr id="100" name="Freeform: Shape 99">
                <a:extLst>
                  <a:ext uri="{FF2B5EF4-FFF2-40B4-BE49-F238E27FC236}">
                    <a16:creationId xmlns:a16="http://schemas.microsoft.com/office/drawing/2014/main" id="{8F663F3A-8F4F-94F3-8263-F91C3B464DFC}"/>
                  </a:ext>
                </a:extLst>
              </p:cNvPr>
              <p:cNvSpPr/>
              <p:nvPr/>
            </p:nvSpPr>
            <p:spPr>
              <a:xfrm>
                <a:off x="6213170" y="5362789"/>
                <a:ext cx="184881" cy="98201"/>
              </a:xfrm>
              <a:custGeom>
                <a:avLst/>
                <a:gdLst>
                  <a:gd name="connsiteX0" fmla="*/ 162212 w 184881"/>
                  <a:gd name="connsiteY0" fmla="*/ 98202 h 98201"/>
                  <a:gd name="connsiteX1" fmla="*/ 0 w 184881"/>
                  <a:gd name="connsiteY1" fmla="*/ 66103 h 98201"/>
                  <a:gd name="connsiteX2" fmla="*/ 3524 w 184881"/>
                  <a:gd name="connsiteY2" fmla="*/ 0 h 98201"/>
                  <a:gd name="connsiteX3" fmla="*/ 184881 w 184881"/>
                  <a:gd name="connsiteY3" fmla="*/ 34480 h 98201"/>
                  <a:gd name="connsiteX4" fmla="*/ 162212 w 184881"/>
                  <a:gd name="connsiteY4" fmla="*/ 98202 h 98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1" h="98201">
                    <a:moveTo>
                      <a:pt x="162212" y="98202"/>
                    </a:moveTo>
                    <a:lnTo>
                      <a:pt x="0" y="66103"/>
                    </a:lnTo>
                    <a:lnTo>
                      <a:pt x="3524" y="0"/>
                    </a:lnTo>
                    <a:lnTo>
                      <a:pt x="184881" y="34480"/>
                    </a:lnTo>
                    <a:lnTo>
                      <a:pt x="162212" y="98202"/>
                    </a:lnTo>
                    <a:close/>
                  </a:path>
                </a:pathLst>
              </a:custGeom>
              <a:solidFill>
                <a:srgbClr val="9285ED"/>
              </a:solidFill>
              <a:ln w="7868" cap="flat">
                <a:noFill/>
                <a:prstDash val="solid"/>
                <a:miter/>
              </a:ln>
            </p:spPr>
            <p:txBody>
              <a:bodyPr rtlCol="0" anchor="ctr"/>
              <a:lstStyle/>
              <a:p>
                <a:endParaRPr lang="en-ID"/>
              </a:p>
            </p:txBody>
          </p:sp>
          <p:sp>
            <p:nvSpPr>
              <p:cNvPr id="101" name="Freeform: Shape 100">
                <a:extLst>
                  <a:ext uri="{FF2B5EF4-FFF2-40B4-BE49-F238E27FC236}">
                    <a16:creationId xmlns:a16="http://schemas.microsoft.com/office/drawing/2014/main" id="{CD8B7E43-A2F3-7294-98AF-C4A0ECDEC659}"/>
                  </a:ext>
                </a:extLst>
              </p:cNvPr>
              <p:cNvSpPr/>
              <p:nvPr/>
            </p:nvSpPr>
            <p:spPr>
              <a:xfrm>
                <a:off x="6320775" y="5589650"/>
                <a:ext cx="43463" cy="28621"/>
              </a:xfrm>
              <a:custGeom>
                <a:avLst/>
                <a:gdLst>
                  <a:gd name="connsiteX0" fmla="*/ 36223 w 43463"/>
                  <a:gd name="connsiteY0" fmla="*/ 28216 h 28621"/>
                  <a:gd name="connsiteX1" fmla="*/ 42224 w 43463"/>
                  <a:gd name="connsiteY1" fmla="*/ 22215 h 28621"/>
                  <a:gd name="connsiteX2" fmla="*/ 42796 w 43463"/>
                  <a:gd name="connsiteY2" fmla="*/ 14786 h 28621"/>
                  <a:gd name="connsiteX3" fmla="*/ 2028 w 43463"/>
                  <a:gd name="connsiteY3" fmla="*/ 22 h 28621"/>
                  <a:gd name="connsiteX4" fmla="*/ 314 w 43463"/>
                  <a:gd name="connsiteY4" fmla="*/ 784 h 28621"/>
                  <a:gd name="connsiteX5" fmla="*/ 314 w 43463"/>
                  <a:gd name="connsiteY5" fmla="*/ 2880 h 28621"/>
                  <a:gd name="connsiteX6" fmla="*/ 32890 w 43463"/>
                  <a:gd name="connsiteY6" fmla="*/ 28597 h 28621"/>
                  <a:gd name="connsiteX7" fmla="*/ 36224 w 43463"/>
                  <a:gd name="connsiteY7" fmla="*/ 28216 h 28621"/>
                  <a:gd name="connsiteX8" fmla="*/ 6124 w 43463"/>
                  <a:gd name="connsiteY8" fmla="*/ 4690 h 28621"/>
                  <a:gd name="connsiteX9" fmla="*/ 39748 w 43463"/>
                  <a:gd name="connsiteY9" fmla="*/ 16881 h 28621"/>
                  <a:gd name="connsiteX10" fmla="*/ 39748 w 43463"/>
                  <a:gd name="connsiteY10" fmla="*/ 20596 h 28621"/>
                  <a:gd name="connsiteX11" fmla="*/ 33080 w 43463"/>
                  <a:gd name="connsiteY11" fmla="*/ 25645 h 28621"/>
                  <a:gd name="connsiteX12" fmla="*/ 6315 w 43463"/>
                  <a:gd name="connsiteY12" fmla="*/ 4309 h 28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463" h="28621">
                    <a:moveTo>
                      <a:pt x="36223" y="28216"/>
                    </a:moveTo>
                    <a:cubicBezTo>
                      <a:pt x="38836" y="26940"/>
                      <a:pt x="40948" y="24828"/>
                      <a:pt x="42224" y="22215"/>
                    </a:cubicBezTo>
                    <a:cubicBezTo>
                      <a:pt x="43643" y="19990"/>
                      <a:pt x="43857" y="17203"/>
                      <a:pt x="42796" y="14786"/>
                    </a:cubicBezTo>
                    <a:cubicBezTo>
                      <a:pt x="37652" y="4118"/>
                      <a:pt x="5648" y="499"/>
                      <a:pt x="2028" y="22"/>
                    </a:cubicBezTo>
                    <a:cubicBezTo>
                      <a:pt x="1356" y="-87"/>
                      <a:pt x="684" y="212"/>
                      <a:pt x="314" y="784"/>
                    </a:cubicBezTo>
                    <a:cubicBezTo>
                      <a:pt x="-105" y="1420"/>
                      <a:pt x="-105" y="2244"/>
                      <a:pt x="314" y="2880"/>
                    </a:cubicBezTo>
                    <a:cubicBezTo>
                      <a:pt x="7553" y="12405"/>
                      <a:pt x="21745" y="29359"/>
                      <a:pt x="32890" y="28597"/>
                    </a:cubicBezTo>
                    <a:cubicBezTo>
                      <a:pt x="34015" y="28668"/>
                      <a:pt x="35144" y="28539"/>
                      <a:pt x="36224" y="28216"/>
                    </a:cubicBezTo>
                    <a:close/>
                    <a:moveTo>
                      <a:pt x="6124" y="4690"/>
                    </a:moveTo>
                    <a:cubicBezTo>
                      <a:pt x="17078" y="6214"/>
                      <a:pt x="36605" y="10309"/>
                      <a:pt x="39748" y="16881"/>
                    </a:cubicBezTo>
                    <a:cubicBezTo>
                      <a:pt x="40357" y="18045"/>
                      <a:pt x="40357" y="19433"/>
                      <a:pt x="39748" y="20596"/>
                    </a:cubicBezTo>
                    <a:cubicBezTo>
                      <a:pt x="38538" y="23311"/>
                      <a:pt x="36021" y="25216"/>
                      <a:pt x="33080" y="25645"/>
                    </a:cubicBezTo>
                    <a:cubicBezTo>
                      <a:pt x="26508" y="25644"/>
                      <a:pt x="16792" y="17929"/>
                      <a:pt x="6315" y="4309"/>
                    </a:cubicBezTo>
                    <a:close/>
                  </a:path>
                </a:pathLst>
              </a:custGeom>
              <a:solidFill>
                <a:srgbClr val="9285ED"/>
              </a:solidFill>
              <a:ln w="7868" cap="flat">
                <a:noFill/>
                <a:prstDash val="solid"/>
                <a:miter/>
              </a:ln>
            </p:spPr>
            <p:txBody>
              <a:bodyPr rtlCol="0" anchor="ctr"/>
              <a:lstStyle/>
              <a:p>
                <a:endParaRPr lang="en-ID"/>
              </a:p>
            </p:txBody>
          </p:sp>
          <p:sp>
            <p:nvSpPr>
              <p:cNvPr id="102" name="Freeform: Shape 101">
                <a:extLst>
                  <a:ext uri="{FF2B5EF4-FFF2-40B4-BE49-F238E27FC236}">
                    <a16:creationId xmlns:a16="http://schemas.microsoft.com/office/drawing/2014/main" id="{9EBF7FBE-34D2-E538-5C12-46E23AD63F62}"/>
                  </a:ext>
                </a:extLst>
              </p:cNvPr>
              <p:cNvSpPr/>
              <p:nvPr/>
            </p:nvSpPr>
            <p:spPr>
              <a:xfrm>
                <a:off x="6321074" y="5567372"/>
                <a:ext cx="41100" cy="26009"/>
              </a:xfrm>
              <a:custGeom>
                <a:avLst/>
                <a:gdLst>
                  <a:gd name="connsiteX0" fmla="*/ 29543 w 41100"/>
                  <a:gd name="connsiteY0" fmla="*/ 21443 h 26009"/>
                  <a:gd name="connsiteX1" fmla="*/ 40211 w 41100"/>
                  <a:gd name="connsiteY1" fmla="*/ 13061 h 26009"/>
                  <a:gd name="connsiteX2" fmla="*/ 38401 w 41100"/>
                  <a:gd name="connsiteY2" fmla="*/ 3536 h 26009"/>
                  <a:gd name="connsiteX3" fmla="*/ 29924 w 41100"/>
                  <a:gd name="connsiteY3" fmla="*/ 12 h 26009"/>
                  <a:gd name="connsiteX4" fmla="*/ 205 w 41100"/>
                  <a:gd name="connsiteY4" fmla="*/ 22681 h 26009"/>
                  <a:gd name="connsiteX5" fmla="*/ 205 w 41100"/>
                  <a:gd name="connsiteY5" fmla="*/ 24491 h 26009"/>
                  <a:gd name="connsiteX6" fmla="*/ 1539 w 41100"/>
                  <a:gd name="connsiteY6" fmla="*/ 25824 h 26009"/>
                  <a:gd name="connsiteX7" fmla="*/ 29543 w 41100"/>
                  <a:gd name="connsiteY7" fmla="*/ 21443 h 26009"/>
                  <a:gd name="connsiteX8" fmla="*/ 25352 w 41100"/>
                  <a:gd name="connsiteY8" fmla="*/ 5346 h 26009"/>
                  <a:gd name="connsiteX9" fmla="*/ 30114 w 41100"/>
                  <a:gd name="connsiteY9" fmla="*/ 4107 h 26009"/>
                  <a:gd name="connsiteX10" fmla="*/ 35924 w 41100"/>
                  <a:gd name="connsiteY10" fmla="*/ 6489 h 26009"/>
                  <a:gd name="connsiteX11" fmla="*/ 37067 w 41100"/>
                  <a:gd name="connsiteY11" fmla="*/ 11346 h 26009"/>
                  <a:gd name="connsiteX12" fmla="*/ 5159 w 41100"/>
                  <a:gd name="connsiteY12" fmla="*/ 22681 h 26009"/>
                  <a:gd name="connsiteX13" fmla="*/ 25352 w 41100"/>
                  <a:gd name="connsiteY13" fmla="*/ 5727 h 2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100" h="26009">
                    <a:moveTo>
                      <a:pt x="29543" y="21443"/>
                    </a:moveTo>
                    <a:cubicBezTo>
                      <a:pt x="33948" y="19942"/>
                      <a:pt x="37710" y="16986"/>
                      <a:pt x="40211" y="13061"/>
                    </a:cubicBezTo>
                    <a:cubicBezTo>
                      <a:pt x="41890" y="9850"/>
                      <a:pt x="41140" y="5907"/>
                      <a:pt x="38401" y="3536"/>
                    </a:cubicBezTo>
                    <a:cubicBezTo>
                      <a:pt x="36243" y="1154"/>
                      <a:pt x="33134" y="-138"/>
                      <a:pt x="29924" y="12"/>
                    </a:cubicBezTo>
                    <a:cubicBezTo>
                      <a:pt x="17065" y="679"/>
                      <a:pt x="872" y="21824"/>
                      <a:pt x="205" y="22681"/>
                    </a:cubicBezTo>
                    <a:cubicBezTo>
                      <a:pt x="-68" y="23253"/>
                      <a:pt x="-68" y="23919"/>
                      <a:pt x="205" y="24491"/>
                    </a:cubicBezTo>
                    <a:cubicBezTo>
                      <a:pt x="344" y="25162"/>
                      <a:pt x="868" y="25686"/>
                      <a:pt x="1539" y="25824"/>
                    </a:cubicBezTo>
                    <a:cubicBezTo>
                      <a:pt x="11087" y="26567"/>
                      <a:pt x="20677" y="25066"/>
                      <a:pt x="29543" y="21443"/>
                    </a:cubicBezTo>
                    <a:close/>
                    <a:moveTo>
                      <a:pt x="25352" y="5346"/>
                    </a:moveTo>
                    <a:cubicBezTo>
                      <a:pt x="26854" y="4657"/>
                      <a:pt x="28466" y="4238"/>
                      <a:pt x="30114" y="4107"/>
                    </a:cubicBezTo>
                    <a:cubicBezTo>
                      <a:pt x="32317" y="3947"/>
                      <a:pt x="34468" y="4828"/>
                      <a:pt x="35924" y="6489"/>
                    </a:cubicBezTo>
                    <a:cubicBezTo>
                      <a:pt x="37280" y="7711"/>
                      <a:pt x="37736" y="9647"/>
                      <a:pt x="37067" y="11346"/>
                    </a:cubicBezTo>
                    <a:cubicBezTo>
                      <a:pt x="33829" y="17919"/>
                      <a:pt x="15541" y="22871"/>
                      <a:pt x="5159" y="22681"/>
                    </a:cubicBezTo>
                    <a:cubicBezTo>
                      <a:pt x="10708" y="15756"/>
                      <a:pt x="17571" y="9994"/>
                      <a:pt x="25352" y="5727"/>
                    </a:cubicBezTo>
                    <a:close/>
                  </a:path>
                </a:pathLst>
              </a:custGeom>
              <a:solidFill>
                <a:srgbClr val="9285ED"/>
              </a:solidFill>
              <a:ln w="7868" cap="flat">
                <a:noFill/>
                <a:prstDash val="solid"/>
                <a:miter/>
              </a:ln>
            </p:spPr>
            <p:txBody>
              <a:bodyPr rtlCol="0" anchor="ctr"/>
              <a:lstStyle/>
              <a:p>
                <a:endParaRPr lang="en-ID"/>
              </a:p>
            </p:txBody>
          </p:sp>
          <p:sp>
            <p:nvSpPr>
              <p:cNvPr id="103" name="Freeform: Shape 102">
                <a:extLst>
                  <a:ext uri="{FF2B5EF4-FFF2-40B4-BE49-F238E27FC236}">
                    <a16:creationId xmlns:a16="http://schemas.microsoft.com/office/drawing/2014/main" id="{6FAC76F7-11B7-1D8F-709E-3492BCF065C9}"/>
                  </a:ext>
                </a:extLst>
              </p:cNvPr>
              <p:cNvSpPr/>
              <p:nvPr/>
            </p:nvSpPr>
            <p:spPr>
              <a:xfrm>
                <a:off x="6635663" y="5624638"/>
                <a:ext cx="56893" cy="21369"/>
              </a:xfrm>
              <a:custGeom>
                <a:avLst/>
                <a:gdLst>
                  <a:gd name="connsiteX0" fmla="*/ 27090 w 56893"/>
                  <a:gd name="connsiteY0" fmla="*/ 19040 h 21369"/>
                  <a:gd name="connsiteX1" fmla="*/ 48522 w 56893"/>
                  <a:gd name="connsiteY1" fmla="*/ 19993 h 21369"/>
                  <a:gd name="connsiteX2" fmla="*/ 56332 w 56893"/>
                  <a:gd name="connsiteY2" fmla="*/ 11421 h 21369"/>
                  <a:gd name="connsiteX3" fmla="*/ 55666 w 56893"/>
                  <a:gd name="connsiteY3" fmla="*/ 5039 h 21369"/>
                  <a:gd name="connsiteX4" fmla="*/ 1468 w 56893"/>
                  <a:gd name="connsiteY4" fmla="*/ 3039 h 21369"/>
                  <a:gd name="connsiteX5" fmla="*/ 39 w 56893"/>
                  <a:gd name="connsiteY5" fmla="*/ 4563 h 21369"/>
                  <a:gd name="connsiteX6" fmla="*/ 896 w 56893"/>
                  <a:gd name="connsiteY6" fmla="*/ 6563 h 21369"/>
                  <a:gd name="connsiteX7" fmla="*/ 27090 w 56893"/>
                  <a:gd name="connsiteY7" fmla="*/ 19040 h 21369"/>
                  <a:gd name="connsiteX8" fmla="*/ 48522 w 56893"/>
                  <a:gd name="connsiteY8" fmla="*/ 5039 h 21369"/>
                  <a:gd name="connsiteX9" fmla="*/ 52332 w 56893"/>
                  <a:gd name="connsiteY9" fmla="*/ 7134 h 21369"/>
                  <a:gd name="connsiteX10" fmla="*/ 52332 w 56893"/>
                  <a:gd name="connsiteY10" fmla="*/ 9897 h 21369"/>
                  <a:gd name="connsiteX11" fmla="*/ 46522 w 56893"/>
                  <a:gd name="connsiteY11" fmla="*/ 16278 h 21369"/>
                  <a:gd name="connsiteX12" fmla="*/ 6516 w 56893"/>
                  <a:gd name="connsiteY12" fmla="*/ 5706 h 21369"/>
                  <a:gd name="connsiteX13" fmla="*/ 48236 w 56893"/>
                  <a:gd name="connsiteY13" fmla="*/ 5706 h 2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893" h="21369">
                    <a:moveTo>
                      <a:pt x="27090" y="19040"/>
                    </a:moveTo>
                    <a:cubicBezTo>
                      <a:pt x="33920" y="21776"/>
                      <a:pt x="41476" y="22112"/>
                      <a:pt x="48522" y="19993"/>
                    </a:cubicBezTo>
                    <a:cubicBezTo>
                      <a:pt x="52366" y="18578"/>
                      <a:pt x="55281" y="15380"/>
                      <a:pt x="56332" y="11421"/>
                    </a:cubicBezTo>
                    <a:cubicBezTo>
                      <a:pt x="57273" y="9328"/>
                      <a:pt x="57019" y="6891"/>
                      <a:pt x="55666" y="5039"/>
                    </a:cubicBezTo>
                    <a:cubicBezTo>
                      <a:pt x="48236" y="-4486"/>
                      <a:pt x="6326" y="2276"/>
                      <a:pt x="1468" y="3039"/>
                    </a:cubicBezTo>
                    <a:cubicBezTo>
                      <a:pt x="701" y="3164"/>
                      <a:pt x="115" y="3790"/>
                      <a:pt x="39" y="4563"/>
                    </a:cubicBezTo>
                    <a:cubicBezTo>
                      <a:pt x="-121" y="5343"/>
                      <a:pt x="221" y="6141"/>
                      <a:pt x="896" y="6563"/>
                    </a:cubicBezTo>
                    <a:cubicBezTo>
                      <a:pt x="9174" y="11615"/>
                      <a:pt x="17952" y="15796"/>
                      <a:pt x="27090" y="19040"/>
                    </a:cubicBezTo>
                    <a:close/>
                    <a:moveTo>
                      <a:pt x="48522" y="5039"/>
                    </a:moveTo>
                    <a:cubicBezTo>
                      <a:pt x="49970" y="5347"/>
                      <a:pt x="51296" y="6076"/>
                      <a:pt x="52332" y="7134"/>
                    </a:cubicBezTo>
                    <a:cubicBezTo>
                      <a:pt x="52806" y="7994"/>
                      <a:pt x="52806" y="9037"/>
                      <a:pt x="52332" y="9897"/>
                    </a:cubicBezTo>
                    <a:cubicBezTo>
                      <a:pt x="51525" y="12829"/>
                      <a:pt x="49366" y="15201"/>
                      <a:pt x="46522" y="16278"/>
                    </a:cubicBezTo>
                    <a:cubicBezTo>
                      <a:pt x="36330" y="20374"/>
                      <a:pt x="16803" y="11230"/>
                      <a:pt x="6516" y="5706"/>
                    </a:cubicBezTo>
                    <a:cubicBezTo>
                      <a:pt x="20325" y="3371"/>
                      <a:pt x="34427" y="3371"/>
                      <a:pt x="48236" y="5706"/>
                    </a:cubicBezTo>
                    <a:close/>
                  </a:path>
                </a:pathLst>
              </a:custGeom>
              <a:solidFill>
                <a:srgbClr val="9285ED"/>
              </a:solidFill>
              <a:ln w="7868" cap="flat">
                <a:noFill/>
                <a:prstDash val="solid"/>
                <a:miter/>
              </a:ln>
            </p:spPr>
            <p:txBody>
              <a:bodyPr rtlCol="0" anchor="ctr"/>
              <a:lstStyle/>
              <a:p>
                <a:endParaRPr lang="en-ID"/>
              </a:p>
            </p:txBody>
          </p:sp>
          <p:sp>
            <p:nvSpPr>
              <p:cNvPr id="104" name="Freeform: Shape 103">
                <a:extLst>
                  <a:ext uri="{FF2B5EF4-FFF2-40B4-BE49-F238E27FC236}">
                    <a16:creationId xmlns:a16="http://schemas.microsoft.com/office/drawing/2014/main" id="{86D1F0C7-881A-1536-E510-3FCE87E3D248}"/>
                  </a:ext>
                </a:extLst>
              </p:cNvPr>
              <p:cNvSpPr/>
              <p:nvPr/>
            </p:nvSpPr>
            <p:spPr>
              <a:xfrm>
                <a:off x="6634637" y="5598043"/>
                <a:ext cx="45070" cy="33348"/>
              </a:xfrm>
              <a:custGeom>
                <a:avLst/>
                <a:gdLst>
                  <a:gd name="connsiteX0" fmla="*/ 1637 w 45070"/>
                  <a:gd name="connsiteY0" fmla="*/ 33349 h 33348"/>
                  <a:gd name="connsiteX1" fmla="*/ 2399 w 45070"/>
                  <a:gd name="connsiteY1" fmla="*/ 33349 h 33348"/>
                  <a:gd name="connsiteX2" fmla="*/ 45071 w 45070"/>
                  <a:gd name="connsiteY2" fmla="*/ 8870 h 33348"/>
                  <a:gd name="connsiteX3" fmla="*/ 39737 w 45070"/>
                  <a:gd name="connsiteY3" fmla="*/ 1440 h 33348"/>
                  <a:gd name="connsiteX4" fmla="*/ 208 w 45070"/>
                  <a:gd name="connsiteY4" fmla="*/ 30586 h 33348"/>
                  <a:gd name="connsiteX5" fmla="*/ 208 w 45070"/>
                  <a:gd name="connsiteY5" fmla="*/ 32492 h 33348"/>
                  <a:gd name="connsiteX6" fmla="*/ 1637 w 45070"/>
                  <a:gd name="connsiteY6" fmla="*/ 33349 h 33348"/>
                  <a:gd name="connsiteX7" fmla="*/ 37070 w 45070"/>
                  <a:gd name="connsiteY7" fmla="*/ 4774 h 33348"/>
                  <a:gd name="connsiteX8" fmla="*/ 38499 w 45070"/>
                  <a:gd name="connsiteY8" fmla="*/ 5345 h 33348"/>
                  <a:gd name="connsiteX9" fmla="*/ 41451 w 45070"/>
                  <a:gd name="connsiteY9" fmla="*/ 8775 h 33348"/>
                  <a:gd name="connsiteX10" fmla="*/ 5637 w 45070"/>
                  <a:gd name="connsiteY10" fmla="*/ 29443 h 33348"/>
                  <a:gd name="connsiteX11" fmla="*/ 37070 w 45070"/>
                  <a:gd name="connsiteY11" fmla="*/ 4774 h 3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070" h="33348">
                    <a:moveTo>
                      <a:pt x="1637" y="33349"/>
                    </a:moveTo>
                    <a:lnTo>
                      <a:pt x="2399" y="33349"/>
                    </a:lnTo>
                    <a:cubicBezTo>
                      <a:pt x="14781" y="31825"/>
                      <a:pt x="43547" y="19157"/>
                      <a:pt x="45071" y="8870"/>
                    </a:cubicBezTo>
                    <a:cubicBezTo>
                      <a:pt x="45071" y="6679"/>
                      <a:pt x="44499" y="3536"/>
                      <a:pt x="39737" y="1440"/>
                    </a:cubicBezTo>
                    <a:cubicBezTo>
                      <a:pt x="20687" y="-7608"/>
                      <a:pt x="1637" y="28872"/>
                      <a:pt x="208" y="30586"/>
                    </a:cubicBezTo>
                    <a:cubicBezTo>
                      <a:pt x="-69" y="31191"/>
                      <a:pt x="-69" y="31887"/>
                      <a:pt x="208" y="32492"/>
                    </a:cubicBezTo>
                    <a:cubicBezTo>
                      <a:pt x="576" y="32928"/>
                      <a:pt x="1079" y="33230"/>
                      <a:pt x="1637" y="33349"/>
                    </a:cubicBezTo>
                    <a:close/>
                    <a:moveTo>
                      <a:pt x="37070" y="4774"/>
                    </a:moveTo>
                    <a:lnTo>
                      <a:pt x="38499" y="5345"/>
                    </a:lnTo>
                    <a:cubicBezTo>
                      <a:pt x="41832" y="6869"/>
                      <a:pt x="41642" y="8298"/>
                      <a:pt x="41451" y="8775"/>
                    </a:cubicBezTo>
                    <a:cubicBezTo>
                      <a:pt x="40594" y="15347"/>
                      <a:pt x="19544" y="26491"/>
                      <a:pt x="5637" y="29443"/>
                    </a:cubicBezTo>
                    <a:cubicBezTo>
                      <a:pt x="10590" y="21157"/>
                      <a:pt x="24211" y="869"/>
                      <a:pt x="37070" y="4774"/>
                    </a:cubicBezTo>
                    <a:close/>
                  </a:path>
                </a:pathLst>
              </a:custGeom>
              <a:solidFill>
                <a:srgbClr val="9285ED"/>
              </a:solidFill>
              <a:ln w="7868" cap="flat">
                <a:noFill/>
                <a:prstDash val="solid"/>
                <a:miter/>
              </a:ln>
            </p:spPr>
            <p:txBody>
              <a:bodyPr rtlCol="0" anchor="ctr"/>
              <a:lstStyle/>
              <a:p>
                <a:endParaRPr lang="en-ID"/>
              </a:p>
            </p:txBody>
          </p:sp>
          <p:sp>
            <p:nvSpPr>
              <p:cNvPr id="105" name="Freeform: Shape 104">
                <a:extLst>
                  <a:ext uri="{FF2B5EF4-FFF2-40B4-BE49-F238E27FC236}">
                    <a16:creationId xmlns:a16="http://schemas.microsoft.com/office/drawing/2014/main" id="{411B46EF-9D68-4B51-55BA-CAB1C77BCC35}"/>
                  </a:ext>
                </a:extLst>
              </p:cNvPr>
              <p:cNvSpPr/>
              <p:nvPr/>
            </p:nvSpPr>
            <p:spPr>
              <a:xfrm>
                <a:off x="7307600" y="3215329"/>
                <a:ext cx="173338" cy="84142"/>
              </a:xfrm>
              <a:custGeom>
                <a:avLst/>
                <a:gdLst>
                  <a:gd name="connsiteX0" fmla="*/ 0 w 173338"/>
                  <a:gd name="connsiteY0" fmla="*/ 64073 h 84142"/>
                  <a:gd name="connsiteX1" fmla="*/ 13716 w 173338"/>
                  <a:gd name="connsiteY1" fmla="*/ 12733 h 84142"/>
                  <a:gd name="connsiteX2" fmla="*/ 92964 w 173338"/>
                  <a:gd name="connsiteY2" fmla="*/ 637 h 84142"/>
                  <a:gd name="connsiteX3" fmla="*/ 113539 w 173338"/>
                  <a:gd name="connsiteY3" fmla="*/ 2256 h 84142"/>
                  <a:gd name="connsiteX4" fmla="*/ 164593 w 173338"/>
                  <a:gd name="connsiteY4" fmla="*/ 19972 h 84142"/>
                  <a:gd name="connsiteX5" fmla="*/ 172784 w 173338"/>
                  <a:gd name="connsiteY5" fmla="*/ 35879 h 84142"/>
                  <a:gd name="connsiteX6" fmla="*/ 163259 w 173338"/>
                  <a:gd name="connsiteY6" fmla="*/ 66359 h 84142"/>
                  <a:gd name="connsiteX7" fmla="*/ 152591 w 173338"/>
                  <a:gd name="connsiteY7" fmla="*/ 75883 h 84142"/>
                  <a:gd name="connsiteX8" fmla="*/ 93536 w 173338"/>
                  <a:gd name="connsiteY8" fmla="*/ 83789 h 84142"/>
                  <a:gd name="connsiteX9" fmla="*/ 78867 w 173338"/>
                  <a:gd name="connsiteY9" fmla="*/ 83027 h 84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338" h="84142">
                    <a:moveTo>
                      <a:pt x="0" y="64073"/>
                    </a:moveTo>
                    <a:cubicBezTo>
                      <a:pt x="0" y="64073"/>
                      <a:pt x="7239" y="10828"/>
                      <a:pt x="13716" y="12733"/>
                    </a:cubicBezTo>
                    <a:cubicBezTo>
                      <a:pt x="20193" y="14638"/>
                      <a:pt x="70390" y="4923"/>
                      <a:pt x="92964" y="637"/>
                    </a:cubicBezTo>
                    <a:cubicBezTo>
                      <a:pt x="99848" y="-593"/>
                      <a:pt x="106932" y="-35"/>
                      <a:pt x="113539" y="2256"/>
                    </a:cubicBezTo>
                    <a:lnTo>
                      <a:pt x="164593" y="19972"/>
                    </a:lnTo>
                    <a:cubicBezTo>
                      <a:pt x="171169" y="22194"/>
                      <a:pt x="174795" y="29235"/>
                      <a:pt x="172784" y="35879"/>
                    </a:cubicBezTo>
                    <a:lnTo>
                      <a:pt x="163259" y="66359"/>
                    </a:lnTo>
                    <a:cubicBezTo>
                      <a:pt x="161915" y="71373"/>
                      <a:pt x="157725" y="75113"/>
                      <a:pt x="152591" y="75883"/>
                    </a:cubicBezTo>
                    <a:lnTo>
                      <a:pt x="93536" y="83789"/>
                    </a:lnTo>
                    <a:cubicBezTo>
                      <a:pt x="88641" y="84445"/>
                      <a:pt x="83668" y="84186"/>
                      <a:pt x="78867" y="83027"/>
                    </a:cubicBezTo>
                    <a:close/>
                  </a:path>
                </a:pathLst>
              </a:custGeom>
              <a:solidFill>
                <a:srgbClr val="FFC2BC"/>
              </a:solidFill>
              <a:ln w="7868" cap="flat">
                <a:noFill/>
                <a:prstDash val="solid"/>
                <a:miter/>
              </a:ln>
            </p:spPr>
            <p:txBody>
              <a:bodyPr rtlCol="0" anchor="ctr"/>
              <a:lstStyle/>
              <a:p>
                <a:endParaRPr lang="en-ID"/>
              </a:p>
            </p:txBody>
          </p:sp>
          <p:sp>
            <p:nvSpPr>
              <p:cNvPr id="106" name="Freeform: Shape 105">
                <a:extLst>
                  <a:ext uri="{FF2B5EF4-FFF2-40B4-BE49-F238E27FC236}">
                    <a16:creationId xmlns:a16="http://schemas.microsoft.com/office/drawing/2014/main" id="{858120D5-9CC4-118D-FB9B-970D251C6C58}"/>
                  </a:ext>
                </a:extLst>
              </p:cNvPr>
              <p:cNvSpPr/>
              <p:nvPr/>
            </p:nvSpPr>
            <p:spPr>
              <a:xfrm>
                <a:off x="7263486" y="3199964"/>
                <a:ext cx="117323" cy="107747"/>
              </a:xfrm>
              <a:custGeom>
                <a:avLst/>
                <a:gdLst>
                  <a:gd name="connsiteX0" fmla="*/ 20301 w 117323"/>
                  <a:gd name="connsiteY0" fmla="*/ 26194 h 107747"/>
                  <a:gd name="connsiteX1" fmla="*/ 90691 w 117323"/>
                  <a:gd name="connsiteY1" fmla="*/ 0 h 107747"/>
                  <a:gd name="connsiteX2" fmla="*/ 114885 w 117323"/>
                  <a:gd name="connsiteY2" fmla="*/ 62102 h 107747"/>
                  <a:gd name="connsiteX3" fmla="*/ 85833 w 117323"/>
                  <a:gd name="connsiteY3" fmla="*/ 97249 h 107747"/>
                  <a:gd name="connsiteX4" fmla="*/ 17062 w 117323"/>
                  <a:gd name="connsiteY4" fmla="*/ 97249 h 107747"/>
                  <a:gd name="connsiteX5" fmla="*/ 20301 w 117323"/>
                  <a:gd name="connsiteY5" fmla="*/ 26194 h 107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23" h="107747">
                    <a:moveTo>
                      <a:pt x="20301" y="26194"/>
                    </a:moveTo>
                    <a:lnTo>
                      <a:pt x="90691" y="0"/>
                    </a:lnTo>
                    <a:cubicBezTo>
                      <a:pt x="90691" y="0"/>
                      <a:pt x="126886" y="30194"/>
                      <a:pt x="114885" y="62102"/>
                    </a:cubicBezTo>
                    <a:cubicBezTo>
                      <a:pt x="102883" y="94011"/>
                      <a:pt x="85833" y="97249"/>
                      <a:pt x="85833" y="97249"/>
                    </a:cubicBezTo>
                    <a:cubicBezTo>
                      <a:pt x="85833" y="97249"/>
                      <a:pt x="57258" y="120871"/>
                      <a:pt x="17062" y="97249"/>
                    </a:cubicBezTo>
                    <a:cubicBezTo>
                      <a:pt x="-23133" y="73628"/>
                      <a:pt x="20301" y="26194"/>
                      <a:pt x="20301" y="26194"/>
                    </a:cubicBezTo>
                    <a:close/>
                  </a:path>
                </a:pathLst>
              </a:custGeom>
              <a:solidFill>
                <a:srgbClr val="9285ED"/>
              </a:solidFill>
              <a:ln w="7868" cap="flat">
                <a:noFill/>
                <a:prstDash val="solid"/>
                <a:miter/>
              </a:ln>
            </p:spPr>
            <p:txBody>
              <a:bodyPr rtlCol="0" anchor="ctr"/>
              <a:lstStyle/>
              <a:p>
                <a:endParaRPr lang="en-ID"/>
              </a:p>
            </p:txBody>
          </p:sp>
          <p:sp>
            <p:nvSpPr>
              <p:cNvPr id="107" name="Freeform: Shape 106">
                <a:extLst>
                  <a:ext uri="{FF2B5EF4-FFF2-40B4-BE49-F238E27FC236}">
                    <a16:creationId xmlns:a16="http://schemas.microsoft.com/office/drawing/2014/main" id="{1EA2BC13-B454-B4BE-BD07-10676B5FD5FD}"/>
                  </a:ext>
                </a:extLst>
              </p:cNvPr>
              <p:cNvSpPr/>
              <p:nvPr/>
            </p:nvSpPr>
            <p:spPr>
              <a:xfrm>
                <a:off x="6590684" y="3092380"/>
                <a:ext cx="708438" cy="243245"/>
              </a:xfrm>
              <a:custGeom>
                <a:avLst/>
                <a:gdLst>
                  <a:gd name="connsiteX0" fmla="*/ 68545 w 708438"/>
                  <a:gd name="connsiteY0" fmla="*/ 2048 h 243245"/>
                  <a:gd name="connsiteX1" fmla="*/ 396588 w 708438"/>
                  <a:gd name="connsiteY1" fmla="*/ 114918 h 243245"/>
                  <a:gd name="connsiteX2" fmla="*/ 658146 w 708438"/>
                  <a:gd name="connsiteY2" fmla="*/ 124443 h 243245"/>
                  <a:gd name="connsiteX3" fmla="*/ 708439 w 708438"/>
                  <a:gd name="connsiteY3" fmla="*/ 139968 h 243245"/>
                  <a:gd name="connsiteX4" fmla="*/ 698914 w 708438"/>
                  <a:gd name="connsiteY4" fmla="*/ 191403 h 243245"/>
                  <a:gd name="connsiteX5" fmla="*/ 668147 w 708438"/>
                  <a:gd name="connsiteY5" fmla="*/ 219025 h 243245"/>
                  <a:gd name="connsiteX6" fmla="*/ 350201 w 708438"/>
                  <a:gd name="connsiteY6" fmla="*/ 239790 h 243245"/>
                  <a:gd name="connsiteX7" fmla="*/ 7775 w 708438"/>
                  <a:gd name="connsiteY7" fmla="*/ 122824 h 243245"/>
                  <a:gd name="connsiteX8" fmla="*/ 68545 w 708438"/>
                  <a:gd name="connsiteY8" fmla="*/ 2048 h 243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8438" h="243245">
                    <a:moveTo>
                      <a:pt x="68545" y="2048"/>
                    </a:moveTo>
                    <a:cubicBezTo>
                      <a:pt x="137411" y="24050"/>
                      <a:pt x="313530" y="82819"/>
                      <a:pt x="396588" y="114918"/>
                    </a:cubicBezTo>
                    <a:cubicBezTo>
                      <a:pt x="434688" y="129777"/>
                      <a:pt x="590614" y="120252"/>
                      <a:pt x="658146" y="124443"/>
                    </a:cubicBezTo>
                    <a:cubicBezTo>
                      <a:pt x="675521" y="127380"/>
                      <a:pt x="692432" y="132601"/>
                      <a:pt x="708439" y="139968"/>
                    </a:cubicBezTo>
                    <a:lnTo>
                      <a:pt x="698914" y="191403"/>
                    </a:lnTo>
                    <a:cubicBezTo>
                      <a:pt x="698914" y="191403"/>
                      <a:pt x="689388" y="214834"/>
                      <a:pt x="668147" y="219025"/>
                    </a:cubicBezTo>
                    <a:cubicBezTo>
                      <a:pt x="588899" y="234741"/>
                      <a:pt x="392397" y="250362"/>
                      <a:pt x="350201" y="239790"/>
                    </a:cubicBezTo>
                    <a:cubicBezTo>
                      <a:pt x="227613" y="209119"/>
                      <a:pt x="23015" y="154065"/>
                      <a:pt x="7775" y="122824"/>
                    </a:cubicBezTo>
                    <a:cubicBezTo>
                      <a:pt x="-15371" y="76628"/>
                      <a:pt x="15586" y="-14812"/>
                      <a:pt x="68545" y="2048"/>
                    </a:cubicBezTo>
                    <a:close/>
                  </a:path>
                </a:pathLst>
              </a:custGeom>
              <a:solidFill>
                <a:srgbClr val="9285ED"/>
              </a:solidFill>
              <a:ln w="7868" cap="flat">
                <a:noFill/>
                <a:prstDash val="solid"/>
                <a:miter/>
              </a:ln>
            </p:spPr>
            <p:txBody>
              <a:bodyPr rtlCol="0" anchor="ctr"/>
              <a:lstStyle/>
              <a:p>
                <a:endParaRPr lang="en-ID"/>
              </a:p>
            </p:txBody>
          </p:sp>
          <p:sp>
            <p:nvSpPr>
              <p:cNvPr id="108" name="Freeform: Shape 107">
                <a:extLst>
                  <a:ext uri="{FF2B5EF4-FFF2-40B4-BE49-F238E27FC236}">
                    <a16:creationId xmlns:a16="http://schemas.microsoft.com/office/drawing/2014/main" id="{5F5EF1DA-0694-07C3-4D87-BD3C38D3A7A6}"/>
                  </a:ext>
                </a:extLst>
              </p:cNvPr>
              <p:cNvSpPr/>
              <p:nvPr/>
            </p:nvSpPr>
            <p:spPr>
              <a:xfrm>
                <a:off x="6696281" y="3216156"/>
                <a:ext cx="115634" cy="82009"/>
              </a:xfrm>
              <a:custGeom>
                <a:avLst/>
                <a:gdLst>
                  <a:gd name="connsiteX0" fmla="*/ 115634 w 115634"/>
                  <a:gd name="connsiteY0" fmla="*/ 82010 h 82009"/>
                  <a:gd name="connsiteX1" fmla="*/ 2286 w 115634"/>
                  <a:gd name="connsiteY1" fmla="*/ 45434 h 82009"/>
                  <a:gd name="connsiteX2" fmla="*/ 0 w 115634"/>
                  <a:gd name="connsiteY2" fmla="*/ 0 h 82009"/>
                  <a:gd name="connsiteX3" fmla="*/ 115634 w 115634"/>
                  <a:gd name="connsiteY3" fmla="*/ 82010 h 82009"/>
                </a:gdLst>
                <a:ahLst/>
                <a:cxnLst>
                  <a:cxn ang="0">
                    <a:pos x="connsiteX0" y="connsiteY0"/>
                  </a:cxn>
                  <a:cxn ang="0">
                    <a:pos x="connsiteX1" y="connsiteY1"/>
                  </a:cxn>
                  <a:cxn ang="0">
                    <a:pos x="connsiteX2" y="connsiteY2"/>
                  </a:cxn>
                  <a:cxn ang="0">
                    <a:pos x="connsiteX3" y="connsiteY3"/>
                  </a:cxn>
                </a:cxnLst>
                <a:rect l="l" t="t" r="r" b="b"/>
                <a:pathLst>
                  <a:path w="115634" h="82009">
                    <a:moveTo>
                      <a:pt x="115634" y="82010"/>
                    </a:moveTo>
                    <a:lnTo>
                      <a:pt x="2286" y="45434"/>
                    </a:lnTo>
                    <a:cubicBezTo>
                      <a:pt x="2300" y="30260"/>
                      <a:pt x="1537" y="15096"/>
                      <a:pt x="0" y="0"/>
                    </a:cubicBezTo>
                    <a:cubicBezTo>
                      <a:pt x="44672" y="48672"/>
                      <a:pt x="115634" y="82010"/>
                      <a:pt x="115634" y="82010"/>
                    </a:cubicBezTo>
                    <a:close/>
                  </a:path>
                </a:pathLst>
              </a:custGeom>
              <a:solidFill>
                <a:srgbClr val="000000">
                  <a:alpha val="20000"/>
                </a:srgbClr>
              </a:solidFill>
              <a:ln w="7868" cap="flat">
                <a:noFill/>
                <a:prstDash val="solid"/>
                <a:miter/>
              </a:ln>
            </p:spPr>
            <p:txBody>
              <a:bodyPr rtlCol="0" anchor="ctr"/>
              <a:lstStyle/>
              <a:p>
                <a:endParaRPr lang="en-ID"/>
              </a:p>
            </p:txBody>
          </p:sp>
          <p:sp>
            <p:nvSpPr>
              <p:cNvPr id="109" name="Freeform: Shape 108">
                <a:extLst>
                  <a:ext uri="{FF2B5EF4-FFF2-40B4-BE49-F238E27FC236}">
                    <a16:creationId xmlns:a16="http://schemas.microsoft.com/office/drawing/2014/main" id="{D72BAF21-FC5B-2E65-CE91-4F7AE135CA9A}"/>
                  </a:ext>
                </a:extLst>
              </p:cNvPr>
              <p:cNvSpPr/>
              <p:nvPr/>
            </p:nvSpPr>
            <p:spPr>
              <a:xfrm>
                <a:off x="5403748" y="3315689"/>
                <a:ext cx="173338" cy="83792"/>
              </a:xfrm>
              <a:custGeom>
                <a:avLst/>
                <a:gdLst>
                  <a:gd name="connsiteX0" fmla="*/ 173339 w 173338"/>
                  <a:gd name="connsiteY0" fmla="*/ 64105 h 83792"/>
                  <a:gd name="connsiteX1" fmla="*/ 159623 w 173338"/>
                  <a:gd name="connsiteY1" fmla="*/ 12766 h 83792"/>
                  <a:gd name="connsiteX2" fmla="*/ 80374 w 173338"/>
                  <a:gd name="connsiteY2" fmla="*/ 669 h 83792"/>
                  <a:gd name="connsiteX3" fmla="*/ 59800 w 173338"/>
                  <a:gd name="connsiteY3" fmla="*/ 2289 h 83792"/>
                  <a:gd name="connsiteX4" fmla="*/ 8746 w 173338"/>
                  <a:gd name="connsiteY4" fmla="*/ 20005 h 83792"/>
                  <a:gd name="connsiteX5" fmla="*/ 554 w 173338"/>
                  <a:gd name="connsiteY5" fmla="*/ 35912 h 83792"/>
                  <a:gd name="connsiteX6" fmla="*/ 10079 w 173338"/>
                  <a:gd name="connsiteY6" fmla="*/ 66391 h 83792"/>
                  <a:gd name="connsiteX7" fmla="*/ 20747 w 173338"/>
                  <a:gd name="connsiteY7" fmla="*/ 75440 h 83792"/>
                  <a:gd name="connsiteX8" fmla="*/ 79898 w 173338"/>
                  <a:gd name="connsiteY8" fmla="*/ 83441 h 83792"/>
                  <a:gd name="connsiteX9" fmla="*/ 94471 w 173338"/>
                  <a:gd name="connsiteY9" fmla="*/ 82679 h 83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338" h="83792">
                    <a:moveTo>
                      <a:pt x="173339" y="64105"/>
                    </a:moveTo>
                    <a:cubicBezTo>
                      <a:pt x="173339" y="64105"/>
                      <a:pt x="166100" y="10861"/>
                      <a:pt x="159623" y="12766"/>
                    </a:cubicBezTo>
                    <a:cubicBezTo>
                      <a:pt x="153146" y="14671"/>
                      <a:pt x="102472" y="4956"/>
                      <a:pt x="80374" y="669"/>
                    </a:cubicBezTo>
                    <a:cubicBezTo>
                      <a:pt x="73493" y="-609"/>
                      <a:pt x="66397" y="-50"/>
                      <a:pt x="59800" y="2289"/>
                    </a:cubicBezTo>
                    <a:lnTo>
                      <a:pt x="8746" y="20005"/>
                    </a:lnTo>
                    <a:cubicBezTo>
                      <a:pt x="2169" y="22227"/>
                      <a:pt x="-1456" y="29268"/>
                      <a:pt x="554" y="35912"/>
                    </a:cubicBezTo>
                    <a:lnTo>
                      <a:pt x="10079" y="66391"/>
                    </a:lnTo>
                    <a:cubicBezTo>
                      <a:pt x="11540" y="71247"/>
                      <a:pt x="15718" y="74791"/>
                      <a:pt x="20747" y="75440"/>
                    </a:cubicBezTo>
                    <a:lnTo>
                      <a:pt x="79898" y="83441"/>
                    </a:lnTo>
                    <a:cubicBezTo>
                      <a:pt x="84761" y="84094"/>
                      <a:pt x="89703" y="83835"/>
                      <a:pt x="94471" y="82679"/>
                    </a:cubicBezTo>
                    <a:close/>
                  </a:path>
                </a:pathLst>
              </a:custGeom>
              <a:solidFill>
                <a:srgbClr val="FFC2BC"/>
              </a:solidFill>
              <a:ln w="7868" cap="flat">
                <a:noFill/>
                <a:prstDash val="solid"/>
                <a:miter/>
              </a:ln>
            </p:spPr>
            <p:txBody>
              <a:bodyPr rtlCol="0" anchor="ctr"/>
              <a:lstStyle/>
              <a:p>
                <a:endParaRPr lang="en-ID"/>
              </a:p>
            </p:txBody>
          </p:sp>
          <p:sp>
            <p:nvSpPr>
              <p:cNvPr id="110" name="Freeform: Shape 109">
                <a:extLst>
                  <a:ext uri="{FF2B5EF4-FFF2-40B4-BE49-F238E27FC236}">
                    <a16:creationId xmlns:a16="http://schemas.microsoft.com/office/drawing/2014/main" id="{AC6E4A57-403D-698C-6BC8-B70138E69488}"/>
                  </a:ext>
                </a:extLst>
              </p:cNvPr>
              <p:cNvSpPr/>
              <p:nvPr/>
            </p:nvSpPr>
            <p:spPr>
              <a:xfrm>
                <a:off x="5526293" y="3309881"/>
                <a:ext cx="123606" cy="91534"/>
              </a:xfrm>
              <a:custGeom>
                <a:avLst/>
                <a:gdLst>
                  <a:gd name="connsiteX0" fmla="*/ 103467 w 123606"/>
                  <a:gd name="connsiteY0" fmla="*/ 0 h 91534"/>
                  <a:gd name="connsiteX1" fmla="*/ 19170 w 123606"/>
                  <a:gd name="connsiteY1" fmla="*/ 0 h 91534"/>
                  <a:gd name="connsiteX2" fmla="*/ 4597 w 123606"/>
                  <a:gd name="connsiteY2" fmla="*/ 53435 h 91534"/>
                  <a:gd name="connsiteX3" fmla="*/ 42697 w 123606"/>
                  <a:gd name="connsiteY3" fmla="*/ 91535 h 91534"/>
                  <a:gd name="connsiteX4" fmla="*/ 105658 w 123606"/>
                  <a:gd name="connsiteY4" fmla="*/ 75533 h 91534"/>
                  <a:gd name="connsiteX5" fmla="*/ 103467 w 123606"/>
                  <a:gd name="connsiteY5" fmla="*/ 0 h 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06" h="91534">
                    <a:moveTo>
                      <a:pt x="103467" y="0"/>
                    </a:moveTo>
                    <a:lnTo>
                      <a:pt x="19170" y="0"/>
                    </a:lnTo>
                    <a:cubicBezTo>
                      <a:pt x="19170" y="0"/>
                      <a:pt x="-11310" y="22955"/>
                      <a:pt x="4597" y="53435"/>
                    </a:cubicBezTo>
                    <a:cubicBezTo>
                      <a:pt x="12424" y="70218"/>
                      <a:pt x="25913" y="83708"/>
                      <a:pt x="42697" y="91535"/>
                    </a:cubicBezTo>
                    <a:lnTo>
                      <a:pt x="105658" y="75533"/>
                    </a:lnTo>
                    <a:cubicBezTo>
                      <a:pt x="147282" y="33432"/>
                      <a:pt x="103467" y="0"/>
                      <a:pt x="103467" y="0"/>
                    </a:cubicBezTo>
                    <a:close/>
                  </a:path>
                </a:pathLst>
              </a:custGeom>
              <a:solidFill>
                <a:srgbClr val="9285ED"/>
              </a:solidFill>
              <a:ln w="7868" cap="flat">
                <a:noFill/>
                <a:prstDash val="solid"/>
                <a:miter/>
              </a:ln>
            </p:spPr>
            <p:txBody>
              <a:bodyPr rtlCol="0" anchor="ctr"/>
              <a:lstStyle/>
              <a:p>
                <a:endParaRPr lang="en-ID"/>
              </a:p>
            </p:txBody>
          </p:sp>
          <p:sp>
            <p:nvSpPr>
              <p:cNvPr id="111" name="Freeform: Shape 110">
                <a:extLst>
                  <a:ext uri="{FF2B5EF4-FFF2-40B4-BE49-F238E27FC236}">
                    <a16:creationId xmlns:a16="http://schemas.microsoft.com/office/drawing/2014/main" id="{DC385ED9-7627-3A24-88E7-A1B37DE422A6}"/>
                  </a:ext>
                </a:extLst>
              </p:cNvPr>
              <p:cNvSpPr/>
              <p:nvPr/>
            </p:nvSpPr>
            <p:spPr>
              <a:xfrm>
                <a:off x="5605662" y="3098232"/>
                <a:ext cx="696228" cy="299089"/>
              </a:xfrm>
              <a:custGeom>
                <a:avLst/>
                <a:gdLst>
                  <a:gd name="connsiteX0" fmla="*/ 692472 w 696228"/>
                  <a:gd name="connsiteY0" fmla="*/ 115734 h 299089"/>
                  <a:gd name="connsiteX1" fmla="*/ 672279 w 696228"/>
                  <a:gd name="connsiteY1" fmla="*/ 136117 h 299089"/>
                  <a:gd name="connsiteX2" fmla="*/ 635798 w 696228"/>
                  <a:gd name="connsiteY2" fmla="*/ 158310 h 299089"/>
                  <a:gd name="connsiteX3" fmla="*/ 635798 w 696228"/>
                  <a:gd name="connsiteY3" fmla="*/ 158310 h 299089"/>
                  <a:gd name="connsiteX4" fmla="*/ 368429 w 696228"/>
                  <a:gd name="connsiteY4" fmla="*/ 276610 h 299089"/>
                  <a:gd name="connsiteX5" fmla="*/ 50578 w 696228"/>
                  <a:gd name="connsiteY5" fmla="*/ 297755 h 299089"/>
                  <a:gd name="connsiteX6" fmla="*/ 16478 w 696228"/>
                  <a:gd name="connsiteY6" fmla="*/ 274419 h 299089"/>
                  <a:gd name="connsiteX7" fmla="*/ 0 w 696228"/>
                  <a:gd name="connsiteY7" fmla="*/ 224794 h 299089"/>
                  <a:gd name="connsiteX8" fmla="*/ 47625 w 696228"/>
                  <a:gd name="connsiteY8" fmla="*/ 202791 h 299089"/>
                  <a:gd name="connsiteX9" fmla="*/ 305564 w 696228"/>
                  <a:gd name="connsiteY9" fmla="*/ 158977 h 299089"/>
                  <a:gd name="connsiteX10" fmla="*/ 615986 w 696228"/>
                  <a:gd name="connsiteY10" fmla="*/ 4006 h 299089"/>
                  <a:gd name="connsiteX11" fmla="*/ 692472 w 696228"/>
                  <a:gd name="connsiteY11" fmla="*/ 115734 h 29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6228" h="299089">
                    <a:moveTo>
                      <a:pt x="692472" y="115734"/>
                    </a:moveTo>
                    <a:cubicBezTo>
                      <a:pt x="687679" y="124207"/>
                      <a:pt x="680707" y="131245"/>
                      <a:pt x="672279" y="136117"/>
                    </a:cubicBezTo>
                    <a:cubicBezTo>
                      <a:pt x="660560" y="144217"/>
                      <a:pt x="648379" y="151628"/>
                      <a:pt x="635798" y="158310"/>
                    </a:cubicBezTo>
                    <a:lnTo>
                      <a:pt x="635798" y="158310"/>
                    </a:lnTo>
                    <a:cubicBezTo>
                      <a:pt x="566455" y="196410"/>
                      <a:pt x="449107" y="244606"/>
                      <a:pt x="368429" y="276610"/>
                    </a:cubicBezTo>
                    <a:cubicBezTo>
                      <a:pt x="328043" y="292611"/>
                      <a:pt x="131160" y="302898"/>
                      <a:pt x="50578" y="297755"/>
                    </a:cubicBezTo>
                    <a:cubicBezTo>
                      <a:pt x="29147" y="296421"/>
                      <a:pt x="16478" y="274419"/>
                      <a:pt x="16478" y="274419"/>
                    </a:cubicBezTo>
                    <a:lnTo>
                      <a:pt x="0" y="224794"/>
                    </a:lnTo>
                    <a:cubicBezTo>
                      <a:pt x="14833" y="215388"/>
                      <a:pt x="30848" y="207989"/>
                      <a:pt x="47625" y="202791"/>
                    </a:cubicBezTo>
                    <a:cubicBezTo>
                      <a:pt x="114301" y="189647"/>
                      <a:pt x="269559" y="178693"/>
                      <a:pt x="305564" y="158977"/>
                    </a:cubicBezTo>
                    <a:cubicBezTo>
                      <a:pt x="383765" y="116210"/>
                      <a:pt x="550644" y="35153"/>
                      <a:pt x="615986" y="4006"/>
                    </a:cubicBezTo>
                    <a:cubicBezTo>
                      <a:pt x="666373" y="-19616"/>
                      <a:pt x="709426" y="66871"/>
                      <a:pt x="692472" y="115734"/>
                    </a:cubicBezTo>
                    <a:close/>
                  </a:path>
                </a:pathLst>
              </a:custGeom>
              <a:solidFill>
                <a:srgbClr val="9285ED"/>
              </a:solidFill>
              <a:ln w="7868" cap="flat">
                <a:noFill/>
                <a:prstDash val="solid"/>
                <a:miter/>
              </a:ln>
            </p:spPr>
            <p:txBody>
              <a:bodyPr rtlCol="0" anchor="ctr"/>
              <a:lstStyle/>
              <a:p>
                <a:endParaRPr lang="en-ID"/>
              </a:p>
            </p:txBody>
          </p:sp>
          <p:sp>
            <p:nvSpPr>
              <p:cNvPr id="112" name="Freeform: Shape 111">
                <a:extLst>
                  <a:ext uri="{FF2B5EF4-FFF2-40B4-BE49-F238E27FC236}">
                    <a16:creationId xmlns:a16="http://schemas.microsoft.com/office/drawing/2014/main" id="{FFA3E8A7-4C09-E358-E32B-54B79CC26D3D}"/>
                  </a:ext>
                </a:extLst>
              </p:cNvPr>
              <p:cNvSpPr/>
              <p:nvPr/>
            </p:nvSpPr>
            <p:spPr>
              <a:xfrm>
                <a:off x="6223845" y="3075678"/>
                <a:ext cx="481783" cy="650061"/>
              </a:xfrm>
              <a:custGeom>
                <a:avLst/>
                <a:gdLst>
                  <a:gd name="connsiteX0" fmla="*/ 481771 w 481783"/>
                  <a:gd name="connsiteY0" fmla="*/ 610056 h 650061"/>
                  <a:gd name="connsiteX1" fmla="*/ 474341 w 481783"/>
                  <a:gd name="connsiteY1" fmla="*/ 636726 h 650061"/>
                  <a:gd name="connsiteX2" fmla="*/ 470436 w 481783"/>
                  <a:gd name="connsiteY2" fmla="*/ 642536 h 650061"/>
                  <a:gd name="connsiteX3" fmla="*/ 467483 w 481783"/>
                  <a:gd name="connsiteY3" fmla="*/ 647204 h 650061"/>
                  <a:gd name="connsiteX4" fmla="*/ 467007 w 481783"/>
                  <a:gd name="connsiteY4" fmla="*/ 647204 h 650061"/>
                  <a:gd name="connsiteX5" fmla="*/ 26759 w 481783"/>
                  <a:gd name="connsiteY5" fmla="*/ 650061 h 650061"/>
                  <a:gd name="connsiteX6" fmla="*/ 24187 w 481783"/>
                  <a:gd name="connsiteY6" fmla="*/ 648156 h 650061"/>
                  <a:gd name="connsiteX7" fmla="*/ 11328 w 481783"/>
                  <a:gd name="connsiteY7" fmla="*/ 545192 h 650061"/>
                  <a:gd name="connsiteX8" fmla="*/ 28092 w 481783"/>
                  <a:gd name="connsiteY8" fmla="*/ 389173 h 650061"/>
                  <a:gd name="connsiteX9" fmla="*/ 17043 w 481783"/>
                  <a:gd name="connsiteY9" fmla="*/ 172291 h 650061"/>
                  <a:gd name="connsiteX10" fmla="*/ 13614 w 481783"/>
                  <a:gd name="connsiteY10" fmla="*/ 21892 h 650061"/>
                  <a:gd name="connsiteX11" fmla="*/ 13614 w 481783"/>
                  <a:gd name="connsiteY11" fmla="*/ 21226 h 650061"/>
                  <a:gd name="connsiteX12" fmla="*/ 167444 w 481783"/>
                  <a:gd name="connsiteY12" fmla="*/ 2176 h 650061"/>
                  <a:gd name="connsiteX13" fmla="*/ 332513 w 481783"/>
                  <a:gd name="connsiteY13" fmla="*/ 3795 h 650061"/>
                  <a:gd name="connsiteX14" fmla="*/ 435193 w 481783"/>
                  <a:gd name="connsiteY14" fmla="*/ 18559 h 650061"/>
                  <a:gd name="connsiteX15" fmla="*/ 435193 w 481783"/>
                  <a:gd name="connsiteY15" fmla="*/ 18559 h 650061"/>
                  <a:gd name="connsiteX16" fmla="*/ 471865 w 481783"/>
                  <a:gd name="connsiteY16" fmla="*/ 140001 h 650061"/>
                  <a:gd name="connsiteX17" fmla="*/ 474151 w 481783"/>
                  <a:gd name="connsiteY17" fmla="*/ 185435 h 650061"/>
                  <a:gd name="connsiteX18" fmla="*/ 474151 w 481783"/>
                  <a:gd name="connsiteY18" fmla="*/ 204485 h 650061"/>
                  <a:gd name="connsiteX19" fmla="*/ 468150 w 481783"/>
                  <a:gd name="connsiteY19" fmla="*/ 505187 h 650061"/>
                  <a:gd name="connsiteX20" fmla="*/ 471484 w 481783"/>
                  <a:gd name="connsiteY20" fmla="*/ 562337 h 650061"/>
                  <a:gd name="connsiteX21" fmla="*/ 481771 w 481783"/>
                  <a:gd name="connsiteY21" fmla="*/ 610056 h 65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1783" h="650061">
                    <a:moveTo>
                      <a:pt x="481771" y="610056"/>
                    </a:moveTo>
                    <a:cubicBezTo>
                      <a:pt x="481990" y="619486"/>
                      <a:pt x="479404" y="628768"/>
                      <a:pt x="474341" y="636726"/>
                    </a:cubicBezTo>
                    <a:lnTo>
                      <a:pt x="470436" y="642536"/>
                    </a:lnTo>
                    <a:lnTo>
                      <a:pt x="467483" y="647204"/>
                    </a:lnTo>
                    <a:lnTo>
                      <a:pt x="467007" y="647204"/>
                    </a:lnTo>
                    <a:lnTo>
                      <a:pt x="26759" y="650061"/>
                    </a:lnTo>
                    <a:cubicBezTo>
                      <a:pt x="25847" y="649504"/>
                      <a:pt x="24986" y="648866"/>
                      <a:pt x="24187" y="648156"/>
                    </a:cubicBezTo>
                    <a:cubicBezTo>
                      <a:pt x="-6865" y="624249"/>
                      <a:pt x="-4388" y="581005"/>
                      <a:pt x="11328" y="545192"/>
                    </a:cubicBezTo>
                    <a:cubicBezTo>
                      <a:pt x="24854" y="514902"/>
                      <a:pt x="28759" y="456991"/>
                      <a:pt x="28092" y="389173"/>
                    </a:cubicBezTo>
                    <a:cubicBezTo>
                      <a:pt x="27426" y="321356"/>
                      <a:pt x="21996" y="243156"/>
                      <a:pt x="17043" y="172291"/>
                    </a:cubicBezTo>
                    <a:cubicBezTo>
                      <a:pt x="12471" y="107140"/>
                      <a:pt x="13614" y="21892"/>
                      <a:pt x="13614" y="21892"/>
                    </a:cubicBezTo>
                    <a:lnTo>
                      <a:pt x="13614" y="21226"/>
                    </a:lnTo>
                    <a:cubicBezTo>
                      <a:pt x="64370" y="11208"/>
                      <a:pt x="115778" y="4842"/>
                      <a:pt x="167444" y="2176"/>
                    </a:cubicBezTo>
                    <a:cubicBezTo>
                      <a:pt x="222436" y="-1191"/>
                      <a:pt x="277598" y="-650"/>
                      <a:pt x="332513" y="3795"/>
                    </a:cubicBezTo>
                    <a:cubicBezTo>
                      <a:pt x="383949" y="9891"/>
                      <a:pt x="384711" y="7319"/>
                      <a:pt x="435193" y="18559"/>
                    </a:cubicBezTo>
                    <a:cubicBezTo>
                      <a:pt x="435193" y="18559"/>
                      <a:pt x="435193" y="18559"/>
                      <a:pt x="435193" y="18559"/>
                    </a:cubicBezTo>
                    <a:cubicBezTo>
                      <a:pt x="437003" y="22559"/>
                      <a:pt x="463768" y="62659"/>
                      <a:pt x="471865" y="140001"/>
                    </a:cubicBezTo>
                    <a:cubicBezTo>
                      <a:pt x="473402" y="155097"/>
                      <a:pt x="474165" y="170261"/>
                      <a:pt x="474151" y="185435"/>
                    </a:cubicBezTo>
                    <a:cubicBezTo>
                      <a:pt x="474151" y="191626"/>
                      <a:pt x="474151" y="198008"/>
                      <a:pt x="474151" y="204485"/>
                    </a:cubicBezTo>
                    <a:cubicBezTo>
                      <a:pt x="472817" y="239156"/>
                      <a:pt x="472246" y="324690"/>
                      <a:pt x="468150" y="505187"/>
                    </a:cubicBezTo>
                    <a:cubicBezTo>
                      <a:pt x="466250" y="524294"/>
                      <a:pt x="467375" y="543580"/>
                      <a:pt x="471484" y="562337"/>
                    </a:cubicBezTo>
                    <a:cubicBezTo>
                      <a:pt x="477106" y="577690"/>
                      <a:pt x="480568" y="593750"/>
                      <a:pt x="481771" y="610056"/>
                    </a:cubicBezTo>
                    <a:close/>
                  </a:path>
                </a:pathLst>
              </a:custGeom>
              <a:solidFill>
                <a:srgbClr val="9285ED"/>
              </a:solidFill>
              <a:ln w="7868" cap="flat">
                <a:noFill/>
                <a:prstDash val="solid"/>
                <a:miter/>
              </a:ln>
            </p:spPr>
            <p:txBody>
              <a:bodyPr rtlCol="0" anchor="ctr"/>
              <a:lstStyle/>
              <a:p>
                <a:endParaRPr lang="en-ID"/>
              </a:p>
            </p:txBody>
          </p:sp>
          <p:sp>
            <p:nvSpPr>
              <p:cNvPr id="113" name="Freeform: Shape 112">
                <a:extLst>
                  <a:ext uri="{FF2B5EF4-FFF2-40B4-BE49-F238E27FC236}">
                    <a16:creationId xmlns:a16="http://schemas.microsoft.com/office/drawing/2014/main" id="{D918BAE2-3A85-6ABF-31AC-12BBC3D8ED40}"/>
                  </a:ext>
                </a:extLst>
              </p:cNvPr>
              <p:cNvSpPr/>
              <p:nvPr/>
            </p:nvSpPr>
            <p:spPr>
              <a:xfrm>
                <a:off x="6353951" y="3078426"/>
                <a:ext cx="238317" cy="143445"/>
              </a:xfrm>
              <a:custGeom>
                <a:avLst/>
                <a:gdLst>
                  <a:gd name="connsiteX0" fmla="*/ 238317 w 238317"/>
                  <a:gd name="connsiteY0" fmla="*/ 5048 h 143445"/>
                  <a:gd name="connsiteX1" fmla="*/ 161164 w 238317"/>
                  <a:gd name="connsiteY1" fmla="*/ 143445 h 143445"/>
                  <a:gd name="connsiteX2" fmla="*/ 0 w 238317"/>
                  <a:gd name="connsiteY2" fmla="*/ 2191 h 143445"/>
                  <a:gd name="connsiteX3" fmla="*/ 37433 w 238317"/>
                  <a:gd name="connsiteY3" fmla="*/ 0 h 143445"/>
                  <a:gd name="connsiteX4" fmla="*/ 71724 w 238317"/>
                  <a:gd name="connsiteY4" fmla="*/ 28575 h 143445"/>
                  <a:gd name="connsiteX5" fmla="*/ 153449 w 238317"/>
                  <a:gd name="connsiteY5" fmla="*/ 95916 h 143445"/>
                  <a:gd name="connsiteX6" fmla="*/ 202503 w 238317"/>
                  <a:gd name="connsiteY6" fmla="*/ 2000 h 14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317" h="143445">
                    <a:moveTo>
                      <a:pt x="238317" y="5048"/>
                    </a:moveTo>
                    <a:lnTo>
                      <a:pt x="161164" y="143445"/>
                    </a:lnTo>
                    <a:cubicBezTo>
                      <a:pt x="161164" y="143445"/>
                      <a:pt x="2858" y="2191"/>
                      <a:pt x="0" y="2191"/>
                    </a:cubicBezTo>
                    <a:lnTo>
                      <a:pt x="37433" y="0"/>
                    </a:lnTo>
                    <a:lnTo>
                      <a:pt x="71724" y="28575"/>
                    </a:lnTo>
                    <a:lnTo>
                      <a:pt x="153449" y="95916"/>
                    </a:lnTo>
                    <a:lnTo>
                      <a:pt x="202503" y="2000"/>
                    </a:lnTo>
                    <a:close/>
                  </a:path>
                </a:pathLst>
              </a:custGeom>
              <a:solidFill>
                <a:srgbClr val="000000">
                  <a:alpha val="20000"/>
                </a:srgbClr>
              </a:solidFill>
              <a:ln w="7868" cap="flat">
                <a:noFill/>
                <a:prstDash val="solid"/>
                <a:miter/>
              </a:ln>
            </p:spPr>
            <p:txBody>
              <a:bodyPr rtlCol="0" anchor="ctr"/>
              <a:lstStyle/>
              <a:p>
                <a:endParaRPr lang="en-ID"/>
              </a:p>
            </p:txBody>
          </p:sp>
          <p:sp>
            <p:nvSpPr>
              <p:cNvPr id="114" name="Freeform: Shape 113">
                <a:extLst>
                  <a:ext uri="{FF2B5EF4-FFF2-40B4-BE49-F238E27FC236}">
                    <a16:creationId xmlns:a16="http://schemas.microsoft.com/office/drawing/2014/main" id="{59939132-A2AF-C508-6A4C-37F053E8BA58}"/>
                  </a:ext>
                </a:extLst>
              </p:cNvPr>
              <p:cNvSpPr/>
              <p:nvPr/>
            </p:nvSpPr>
            <p:spPr>
              <a:xfrm>
                <a:off x="6241364" y="3234444"/>
                <a:ext cx="37584" cy="162568"/>
              </a:xfrm>
              <a:custGeom>
                <a:avLst/>
                <a:gdLst>
                  <a:gd name="connsiteX0" fmla="*/ 8382 w 37584"/>
                  <a:gd name="connsiteY0" fmla="*/ 160209 h 162568"/>
                  <a:gd name="connsiteX1" fmla="*/ 0 w 37584"/>
                  <a:gd name="connsiteY1" fmla="*/ 22193 h 162568"/>
                  <a:gd name="connsiteX2" fmla="*/ 0 w 37584"/>
                  <a:gd name="connsiteY2" fmla="*/ 22193 h 162568"/>
                  <a:gd name="connsiteX3" fmla="*/ 36481 w 37584"/>
                  <a:gd name="connsiteY3" fmla="*/ 0 h 162568"/>
                  <a:gd name="connsiteX4" fmla="*/ 8382 w 37584"/>
                  <a:gd name="connsiteY4" fmla="*/ 160209 h 162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84" h="162568">
                    <a:moveTo>
                      <a:pt x="8382" y="160209"/>
                    </a:moveTo>
                    <a:cubicBezTo>
                      <a:pt x="7715" y="136778"/>
                      <a:pt x="2762" y="58388"/>
                      <a:pt x="0" y="22193"/>
                    </a:cubicBezTo>
                    <a:lnTo>
                      <a:pt x="0" y="22193"/>
                    </a:lnTo>
                    <a:cubicBezTo>
                      <a:pt x="12581" y="15511"/>
                      <a:pt x="24762" y="8100"/>
                      <a:pt x="36481" y="0"/>
                    </a:cubicBezTo>
                    <a:cubicBezTo>
                      <a:pt x="44196" y="25432"/>
                      <a:pt x="8954" y="183641"/>
                      <a:pt x="8382" y="160209"/>
                    </a:cubicBezTo>
                    <a:close/>
                  </a:path>
                </a:pathLst>
              </a:custGeom>
              <a:solidFill>
                <a:srgbClr val="000000">
                  <a:alpha val="20000"/>
                </a:srgbClr>
              </a:solidFill>
              <a:ln w="7868" cap="flat">
                <a:noFill/>
                <a:prstDash val="solid"/>
                <a:miter/>
              </a:ln>
            </p:spPr>
            <p:txBody>
              <a:bodyPr rtlCol="0" anchor="ctr"/>
              <a:lstStyle/>
              <a:p>
                <a:endParaRPr lang="en-ID"/>
              </a:p>
            </p:txBody>
          </p:sp>
          <p:sp>
            <p:nvSpPr>
              <p:cNvPr id="115" name="Freeform: Shape 114">
                <a:extLst>
                  <a:ext uri="{FF2B5EF4-FFF2-40B4-BE49-F238E27FC236}">
                    <a16:creationId xmlns:a16="http://schemas.microsoft.com/office/drawing/2014/main" id="{A68B6F24-4D92-3CBB-C755-0A616C9229C7}"/>
                  </a:ext>
                </a:extLst>
              </p:cNvPr>
              <p:cNvSpPr/>
              <p:nvPr/>
            </p:nvSpPr>
            <p:spPr>
              <a:xfrm>
                <a:off x="6425865" y="3080045"/>
                <a:ext cx="130779" cy="93915"/>
              </a:xfrm>
              <a:custGeom>
                <a:avLst/>
                <a:gdLst>
                  <a:gd name="connsiteX0" fmla="*/ 130779 w 130779"/>
                  <a:gd name="connsiteY0" fmla="*/ 0 h 93915"/>
                  <a:gd name="connsiteX1" fmla="*/ 81725 w 130779"/>
                  <a:gd name="connsiteY1" fmla="*/ 93916 h 93915"/>
                  <a:gd name="connsiteX2" fmla="*/ 0 w 130779"/>
                  <a:gd name="connsiteY2" fmla="*/ 26575 h 93915"/>
                  <a:gd name="connsiteX3" fmla="*/ 120701 w 130779"/>
                  <a:gd name="connsiteY3" fmla="*/ 15218 h 93915"/>
                  <a:gd name="connsiteX4" fmla="*/ 130779 w 130779"/>
                  <a:gd name="connsiteY4" fmla="*/ 0 h 93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79" h="93915">
                    <a:moveTo>
                      <a:pt x="130779" y="0"/>
                    </a:moveTo>
                    <a:lnTo>
                      <a:pt x="81725" y="93916"/>
                    </a:lnTo>
                    <a:lnTo>
                      <a:pt x="0" y="26575"/>
                    </a:lnTo>
                    <a:cubicBezTo>
                      <a:pt x="36467" y="56769"/>
                      <a:pt x="90507" y="51684"/>
                      <a:pt x="120701" y="15218"/>
                    </a:cubicBezTo>
                    <a:cubicBezTo>
                      <a:pt x="124592" y="10518"/>
                      <a:pt x="127971" y="5417"/>
                      <a:pt x="130779" y="0"/>
                    </a:cubicBezTo>
                    <a:close/>
                  </a:path>
                </a:pathLst>
              </a:custGeom>
              <a:solidFill>
                <a:srgbClr val="263238"/>
              </a:solidFill>
              <a:ln w="7868" cap="flat">
                <a:noFill/>
                <a:prstDash val="solid"/>
                <a:miter/>
              </a:ln>
            </p:spPr>
            <p:txBody>
              <a:bodyPr rtlCol="0" anchor="ctr"/>
              <a:lstStyle/>
              <a:p>
                <a:endParaRPr lang="en-ID"/>
              </a:p>
            </p:txBody>
          </p:sp>
          <p:sp>
            <p:nvSpPr>
              <p:cNvPr id="116" name="Freeform: Shape 115">
                <a:extLst>
                  <a:ext uri="{FF2B5EF4-FFF2-40B4-BE49-F238E27FC236}">
                    <a16:creationId xmlns:a16="http://schemas.microsoft.com/office/drawing/2014/main" id="{9B91EC3D-C235-7E9E-D1F5-8DD3C29F2458}"/>
                  </a:ext>
                </a:extLst>
              </p:cNvPr>
              <p:cNvSpPr/>
              <p:nvPr/>
            </p:nvSpPr>
            <p:spPr>
              <a:xfrm>
                <a:off x="6391575" y="2892213"/>
                <a:ext cx="165069" cy="234120"/>
              </a:xfrm>
              <a:custGeom>
                <a:avLst/>
                <a:gdLst>
                  <a:gd name="connsiteX0" fmla="*/ 165069 w 165069"/>
                  <a:gd name="connsiteY0" fmla="*/ 187832 h 234120"/>
                  <a:gd name="connsiteX1" fmla="*/ 49508 w 165069"/>
                  <a:gd name="connsiteY1" fmla="*/ 224484 h 234120"/>
                  <a:gd name="connsiteX2" fmla="*/ 34290 w 165069"/>
                  <a:gd name="connsiteY2" fmla="*/ 214406 h 234120"/>
                  <a:gd name="connsiteX3" fmla="*/ 0 w 165069"/>
                  <a:gd name="connsiteY3" fmla="*/ 185831 h 234120"/>
                  <a:gd name="connsiteX4" fmla="*/ 18193 w 165069"/>
                  <a:gd name="connsiteY4" fmla="*/ 0 h 234120"/>
                  <a:gd name="connsiteX5" fmla="*/ 118873 w 165069"/>
                  <a:gd name="connsiteY5" fmla="*/ 54959 h 234120"/>
                  <a:gd name="connsiteX6" fmla="*/ 165069 w 165069"/>
                  <a:gd name="connsiteY6" fmla="*/ 187832 h 23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69" h="234120">
                    <a:moveTo>
                      <a:pt x="165069" y="187832"/>
                    </a:moveTo>
                    <a:cubicBezTo>
                      <a:pt x="143279" y="229864"/>
                      <a:pt x="91541" y="246273"/>
                      <a:pt x="49508" y="224484"/>
                    </a:cubicBezTo>
                    <a:cubicBezTo>
                      <a:pt x="44091" y="221676"/>
                      <a:pt x="38990" y="218297"/>
                      <a:pt x="34290" y="214406"/>
                    </a:cubicBezTo>
                    <a:lnTo>
                      <a:pt x="0" y="185831"/>
                    </a:lnTo>
                    <a:cubicBezTo>
                      <a:pt x="37529" y="150684"/>
                      <a:pt x="28099" y="53340"/>
                      <a:pt x="18193" y="0"/>
                    </a:cubicBezTo>
                    <a:lnTo>
                      <a:pt x="118873" y="54959"/>
                    </a:lnTo>
                    <a:cubicBezTo>
                      <a:pt x="124493" y="114204"/>
                      <a:pt x="106300" y="172973"/>
                      <a:pt x="165069" y="187832"/>
                    </a:cubicBezTo>
                    <a:close/>
                  </a:path>
                </a:pathLst>
              </a:custGeom>
              <a:solidFill>
                <a:srgbClr val="FFC2BC"/>
              </a:solidFill>
              <a:ln w="7868" cap="flat">
                <a:noFill/>
                <a:prstDash val="solid"/>
                <a:miter/>
              </a:ln>
            </p:spPr>
            <p:txBody>
              <a:bodyPr rtlCol="0" anchor="ctr"/>
              <a:lstStyle/>
              <a:p>
                <a:endParaRPr lang="en-ID"/>
              </a:p>
            </p:txBody>
          </p:sp>
          <p:sp>
            <p:nvSpPr>
              <p:cNvPr id="117" name="Freeform: Shape 116">
                <a:extLst>
                  <a:ext uri="{FF2B5EF4-FFF2-40B4-BE49-F238E27FC236}">
                    <a16:creationId xmlns:a16="http://schemas.microsoft.com/office/drawing/2014/main" id="{042C4975-CBBC-F704-945F-2B938AD3A6B8}"/>
                  </a:ext>
                </a:extLst>
              </p:cNvPr>
              <p:cNvSpPr/>
              <p:nvPr/>
            </p:nvSpPr>
            <p:spPr>
              <a:xfrm>
                <a:off x="6437962" y="2947553"/>
                <a:ext cx="84201" cy="109593"/>
              </a:xfrm>
              <a:custGeom>
                <a:avLst/>
                <a:gdLst>
                  <a:gd name="connsiteX0" fmla="*/ 0 w 84201"/>
                  <a:gd name="connsiteY0" fmla="*/ 35623 h 109593"/>
                  <a:gd name="connsiteX1" fmla="*/ 84202 w 84201"/>
                  <a:gd name="connsiteY1" fmla="*/ 108965 h 109593"/>
                  <a:gd name="connsiteX2" fmla="*/ 74677 w 84201"/>
                  <a:gd name="connsiteY2" fmla="*/ 72866 h 109593"/>
                  <a:gd name="connsiteX3" fmla="*/ 72581 w 84201"/>
                  <a:gd name="connsiteY3" fmla="*/ 0 h 109593"/>
                  <a:gd name="connsiteX4" fmla="*/ 0 w 84201"/>
                  <a:gd name="connsiteY4" fmla="*/ 35623 h 109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201" h="109593">
                    <a:moveTo>
                      <a:pt x="0" y="35623"/>
                    </a:moveTo>
                    <a:cubicBezTo>
                      <a:pt x="0" y="35623"/>
                      <a:pt x="20193" y="117538"/>
                      <a:pt x="84202" y="108965"/>
                    </a:cubicBezTo>
                    <a:cubicBezTo>
                      <a:pt x="84202" y="108965"/>
                      <a:pt x="80677" y="110870"/>
                      <a:pt x="74677" y="72866"/>
                    </a:cubicBezTo>
                    <a:cubicBezTo>
                      <a:pt x="71083" y="48747"/>
                      <a:pt x="70379" y="24285"/>
                      <a:pt x="72581" y="0"/>
                    </a:cubicBezTo>
                    <a:cubicBezTo>
                      <a:pt x="72581" y="0"/>
                      <a:pt x="4286" y="1905"/>
                      <a:pt x="0" y="35623"/>
                    </a:cubicBezTo>
                    <a:close/>
                  </a:path>
                </a:pathLst>
              </a:custGeom>
              <a:solidFill>
                <a:srgbClr val="000000">
                  <a:alpha val="20000"/>
                </a:srgbClr>
              </a:solidFill>
              <a:ln w="7868" cap="flat">
                <a:noFill/>
                <a:prstDash val="solid"/>
                <a:miter/>
              </a:ln>
            </p:spPr>
            <p:txBody>
              <a:bodyPr rtlCol="0" anchor="ctr"/>
              <a:lstStyle/>
              <a:p>
                <a:endParaRPr lang="en-ID"/>
              </a:p>
            </p:txBody>
          </p:sp>
          <p:sp>
            <p:nvSpPr>
              <p:cNvPr id="118" name="Freeform: Shape 117">
                <a:extLst>
                  <a:ext uri="{FF2B5EF4-FFF2-40B4-BE49-F238E27FC236}">
                    <a16:creationId xmlns:a16="http://schemas.microsoft.com/office/drawing/2014/main" id="{8FBA58BA-727F-EFD8-AAA3-C57E46864D8B}"/>
                  </a:ext>
                </a:extLst>
              </p:cNvPr>
              <p:cNvSpPr/>
              <p:nvPr/>
            </p:nvSpPr>
            <p:spPr>
              <a:xfrm>
                <a:off x="6354826" y="2689647"/>
                <a:ext cx="287197" cy="327884"/>
              </a:xfrm>
              <a:custGeom>
                <a:avLst/>
                <a:gdLst>
                  <a:gd name="connsiteX0" fmla="*/ 10935 w 287197"/>
                  <a:gd name="connsiteY0" fmla="*/ 171706 h 327884"/>
                  <a:gd name="connsiteX1" fmla="*/ 118378 w 287197"/>
                  <a:gd name="connsiteY1" fmla="*/ 315151 h 327884"/>
                  <a:gd name="connsiteX2" fmla="*/ 286305 w 287197"/>
                  <a:gd name="connsiteY2" fmla="*/ 203519 h 327884"/>
                  <a:gd name="connsiteX3" fmla="*/ 125427 w 287197"/>
                  <a:gd name="connsiteY3" fmla="*/ 66 h 327884"/>
                  <a:gd name="connsiteX4" fmla="*/ 77 w 287197"/>
                  <a:gd name="connsiteY4" fmla="*/ 117318 h 327884"/>
                  <a:gd name="connsiteX5" fmla="*/ 10935 w 287197"/>
                  <a:gd name="connsiteY5" fmla="*/ 171705 h 32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197" h="327884">
                    <a:moveTo>
                      <a:pt x="10935" y="171706"/>
                    </a:moveTo>
                    <a:cubicBezTo>
                      <a:pt x="47035" y="253048"/>
                      <a:pt x="60466" y="288195"/>
                      <a:pt x="118378" y="315151"/>
                    </a:cubicBezTo>
                    <a:cubicBezTo>
                      <a:pt x="205437" y="355822"/>
                      <a:pt x="297259" y="293815"/>
                      <a:pt x="286305" y="203519"/>
                    </a:cubicBezTo>
                    <a:cubicBezTo>
                      <a:pt x="276780" y="122081"/>
                      <a:pt x="219153" y="2924"/>
                      <a:pt x="125427" y="66"/>
                    </a:cubicBezTo>
                    <a:cubicBezTo>
                      <a:pt x="58449" y="-2127"/>
                      <a:pt x="2353" y="50345"/>
                      <a:pt x="77" y="117318"/>
                    </a:cubicBezTo>
                    <a:cubicBezTo>
                      <a:pt x="-593" y="136046"/>
                      <a:pt x="3126" y="154671"/>
                      <a:pt x="10935" y="171705"/>
                    </a:cubicBezTo>
                    <a:close/>
                  </a:path>
                </a:pathLst>
              </a:custGeom>
              <a:solidFill>
                <a:srgbClr val="FFC2BC"/>
              </a:solidFill>
              <a:ln w="7868" cap="flat">
                <a:noFill/>
                <a:prstDash val="solid"/>
                <a:miter/>
              </a:ln>
            </p:spPr>
            <p:txBody>
              <a:bodyPr rtlCol="0" anchor="ctr"/>
              <a:lstStyle/>
              <a:p>
                <a:endParaRPr lang="en-ID"/>
              </a:p>
            </p:txBody>
          </p:sp>
          <p:sp>
            <p:nvSpPr>
              <p:cNvPr id="119" name="Freeform: Shape 118">
                <a:extLst>
                  <a:ext uri="{FF2B5EF4-FFF2-40B4-BE49-F238E27FC236}">
                    <a16:creationId xmlns:a16="http://schemas.microsoft.com/office/drawing/2014/main" id="{34BF3B61-8FCD-6E1D-1D81-2E762F62025D}"/>
                  </a:ext>
                </a:extLst>
              </p:cNvPr>
              <p:cNvSpPr/>
              <p:nvPr/>
            </p:nvSpPr>
            <p:spPr>
              <a:xfrm>
                <a:off x="6275470" y="2657655"/>
                <a:ext cx="251455" cy="285421"/>
              </a:xfrm>
              <a:custGeom>
                <a:avLst/>
                <a:gdLst>
                  <a:gd name="connsiteX0" fmla="*/ 82005 w 251455"/>
                  <a:gd name="connsiteY0" fmla="*/ 285422 h 285421"/>
                  <a:gd name="connsiteX1" fmla="*/ 251456 w 251455"/>
                  <a:gd name="connsiteY1" fmla="*/ 43965 h 285421"/>
                  <a:gd name="connsiteX2" fmla="*/ 27522 w 251455"/>
                  <a:gd name="connsiteY2" fmla="*/ 56157 h 285421"/>
                  <a:gd name="connsiteX3" fmla="*/ 82005 w 251455"/>
                  <a:gd name="connsiteY3" fmla="*/ 285422 h 285421"/>
                </a:gdLst>
                <a:ahLst/>
                <a:cxnLst>
                  <a:cxn ang="0">
                    <a:pos x="connsiteX0" y="connsiteY0"/>
                  </a:cxn>
                  <a:cxn ang="0">
                    <a:pos x="connsiteX1" y="connsiteY1"/>
                  </a:cxn>
                  <a:cxn ang="0">
                    <a:pos x="connsiteX2" y="connsiteY2"/>
                  </a:cxn>
                  <a:cxn ang="0">
                    <a:pos x="connsiteX3" y="connsiteY3"/>
                  </a:cxn>
                </a:cxnLst>
                <a:rect l="l" t="t" r="r" b="b"/>
                <a:pathLst>
                  <a:path w="251455" h="285421">
                    <a:moveTo>
                      <a:pt x="82005" y="285422"/>
                    </a:moveTo>
                    <a:cubicBezTo>
                      <a:pt x="228881" y="269420"/>
                      <a:pt x="126963" y="111782"/>
                      <a:pt x="251456" y="43965"/>
                    </a:cubicBezTo>
                    <a:cubicBezTo>
                      <a:pt x="219071" y="-13185"/>
                      <a:pt x="127630" y="-20138"/>
                      <a:pt x="27522" y="56157"/>
                    </a:cubicBezTo>
                    <a:cubicBezTo>
                      <a:pt x="-57633" y="121022"/>
                      <a:pt x="82005" y="285422"/>
                      <a:pt x="82005" y="285422"/>
                    </a:cubicBezTo>
                    <a:close/>
                  </a:path>
                </a:pathLst>
              </a:custGeom>
              <a:solidFill>
                <a:srgbClr val="263238"/>
              </a:solidFill>
              <a:ln w="7868" cap="flat">
                <a:noFill/>
                <a:prstDash val="solid"/>
                <a:miter/>
              </a:ln>
            </p:spPr>
            <p:txBody>
              <a:bodyPr rtlCol="0" anchor="ctr"/>
              <a:lstStyle/>
              <a:p>
                <a:endParaRPr lang="en-ID"/>
              </a:p>
            </p:txBody>
          </p:sp>
          <p:sp>
            <p:nvSpPr>
              <p:cNvPr id="120" name="Freeform: Shape 119">
                <a:extLst>
                  <a:ext uri="{FF2B5EF4-FFF2-40B4-BE49-F238E27FC236}">
                    <a16:creationId xmlns:a16="http://schemas.microsoft.com/office/drawing/2014/main" id="{F31C0C91-AF90-A640-B688-49A1AC93D300}"/>
                  </a:ext>
                </a:extLst>
              </p:cNvPr>
              <p:cNvSpPr/>
              <p:nvPr/>
            </p:nvSpPr>
            <p:spPr>
              <a:xfrm>
                <a:off x="6420215" y="2653906"/>
                <a:ext cx="188823" cy="136486"/>
              </a:xfrm>
              <a:custGeom>
                <a:avLst/>
                <a:gdLst>
                  <a:gd name="connsiteX0" fmla="*/ 4602 w 188823"/>
                  <a:gd name="connsiteY0" fmla="*/ 27140 h 136486"/>
                  <a:gd name="connsiteX1" fmla="*/ 188626 w 188823"/>
                  <a:gd name="connsiteY1" fmla="*/ 136486 h 136486"/>
                  <a:gd name="connsiteX2" fmla="*/ 137952 w 188823"/>
                  <a:gd name="connsiteY2" fmla="*/ 4280 h 136486"/>
                  <a:gd name="connsiteX3" fmla="*/ 4602 w 188823"/>
                  <a:gd name="connsiteY3" fmla="*/ 27140 h 136486"/>
                </a:gdLst>
                <a:ahLst/>
                <a:cxnLst>
                  <a:cxn ang="0">
                    <a:pos x="connsiteX0" y="connsiteY0"/>
                  </a:cxn>
                  <a:cxn ang="0">
                    <a:pos x="connsiteX1" y="connsiteY1"/>
                  </a:cxn>
                  <a:cxn ang="0">
                    <a:pos x="connsiteX2" y="connsiteY2"/>
                  </a:cxn>
                  <a:cxn ang="0">
                    <a:pos x="connsiteX3" y="connsiteY3"/>
                  </a:cxn>
                </a:cxnLst>
                <a:rect l="l" t="t" r="r" b="b"/>
                <a:pathLst>
                  <a:path w="188823" h="136486">
                    <a:moveTo>
                      <a:pt x="4602" y="27140"/>
                    </a:moveTo>
                    <a:cubicBezTo>
                      <a:pt x="4602" y="27140"/>
                      <a:pt x="164623" y="74765"/>
                      <a:pt x="188626" y="136486"/>
                    </a:cubicBezTo>
                    <a:cubicBezTo>
                      <a:pt x="188626" y="136486"/>
                      <a:pt x="194817" y="7614"/>
                      <a:pt x="137952" y="4280"/>
                    </a:cubicBezTo>
                    <a:cubicBezTo>
                      <a:pt x="81088" y="947"/>
                      <a:pt x="-23116" y="-10578"/>
                      <a:pt x="4602" y="27140"/>
                    </a:cubicBezTo>
                    <a:close/>
                  </a:path>
                </a:pathLst>
              </a:custGeom>
              <a:solidFill>
                <a:srgbClr val="263238"/>
              </a:solidFill>
              <a:ln w="7868" cap="flat">
                <a:noFill/>
                <a:prstDash val="solid"/>
                <a:miter/>
              </a:ln>
            </p:spPr>
            <p:txBody>
              <a:bodyPr rtlCol="0" anchor="ctr"/>
              <a:lstStyle/>
              <a:p>
                <a:endParaRPr lang="en-ID"/>
              </a:p>
            </p:txBody>
          </p:sp>
          <p:sp>
            <p:nvSpPr>
              <p:cNvPr id="121" name="Freeform: Shape 120">
                <a:extLst>
                  <a:ext uri="{FF2B5EF4-FFF2-40B4-BE49-F238E27FC236}">
                    <a16:creationId xmlns:a16="http://schemas.microsoft.com/office/drawing/2014/main" id="{E4CAC245-4C0C-A070-99B4-98EDCD594FB2}"/>
                  </a:ext>
                </a:extLst>
              </p:cNvPr>
              <p:cNvSpPr/>
              <p:nvPr/>
            </p:nvSpPr>
            <p:spPr>
              <a:xfrm>
                <a:off x="6353892" y="2900084"/>
                <a:ext cx="79606" cy="67240"/>
              </a:xfrm>
              <a:custGeom>
                <a:avLst/>
                <a:gdLst>
                  <a:gd name="connsiteX0" fmla="*/ 11584 w 79606"/>
                  <a:gd name="connsiteY0" fmla="*/ 52041 h 67240"/>
                  <a:gd name="connsiteX1" fmla="*/ 59209 w 79606"/>
                  <a:gd name="connsiteY1" fmla="*/ 66995 h 67240"/>
                  <a:gd name="connsiteX2" fmla="*/ 71878 w 79606"/>
                  <a:gd name="connsiteY2" fmla="*/ 25467 h 67240"/>
                  <a:gd name="connsiteX3" fmla="*/ 14727 w 79606"/>
                  <a:gd name="connsiteY3" fmla="*/ 3083 h 67240"/>
                  <a:gd name="connsiteX4" fmla="*/ 3864 w 79606"/>
                  <a:gd name="connsiteY4" fmla="*/ 42985 h 67240"/>
                  <a:gd name="connsiteX5" fmla="*/ 3869 w 79606"/>
                  <a:gd name="connsiteY5" fmla="*/ 42993 h 67240"/>
                  <a:gd name="connsiteX6" fmla="*/ 11584 w 79606"/>
                  <a:gd name="connsiteY6" fmla="*/ 52041 h 6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6" h="67240">
                    <a:moveTo>
                      <a:pt x="11584" y="52041"/>
                    </a:moveTo>
                    <a:cubicBezTo>
                      <a:pt x="24865" y="63114"/>
                      <a:pt x="41983" y="68489"/>
                      <a:pt x="59209" y="66995"/>
                    </a:cubicBezTo>
                    <a:cubicBezTo>
                      <a:pt x="81784" y="64805"/>
                      <a:pt x="85022" y="42612"/>
                      <a:pt x="71878" y="25467"/>
                    </a:cubicBezTo>
                    <a:cubicBezTo>
                      <a:pt x="60162" y="9941"/>
                      <a:pt x="33778" y="-7109"/>
                      <a:pt x="14727" y="3083"/>
                    </a:cubicBezTo>
                    <a:cubicBezTo>
                      <a:pt x="709" y="11102"/>
                      <a:pt x="-4155" y="28966"/>
                      <a:pt x="3864" y="42985"/>
                    </a:cubicBezTo>
                    <a:cubicBezTo>
                      <a:pt x="3866" y="42987"/>
                      <a:pt x="3867" y="42990"/>
                      <a:pt x="3869" y="42993"/>
                    </a:cubicBezTo>
                    <a:cubicBezTo>
                      <a:pt x="5817" y="46489"/>
                      <a:pt x="8440" y="49564"/>
                      <a:pt x="11584" y="52041"/>
                    </a:cubicBezTo>
                    <a:close/>
                  </a:path>
                </a:pathLst>
              </a:custGeom>
              <a:solidFill>
                <a:srgbClr val="FFC2BC"/>
              </a:solidFill>
              <a:ln w="7868" cap="flat">
                <a:noFill/>
                <a:prstDash val="solid"/>
                <a:miter/>
              </a:ln>
            </p:spPr>
            <p:txBody>
              <a:bodyPr rtlCol="0" anchor="ctr"/>
              <a:lstStyle/>
              <a:p>
                <a:endParaRPr lang="en-ID"/>
              </a:p>
            </p:txBody>
          </p:sp>
          <p:sp>
            <p:nvSpPr>
              <p:cNvPr id="122" name="Freeform: Shape 121">
                <a:extLst>
                  <a:ext uri="{FF2B5EF4-FFF2-40B4-BE49-F238E27FC236}">
                    <a16:creationId xmlns:a16="http://schemas.microsoft.com/office/drawing/2014/main" id="{E3E0AE0A-5507-D0B7-4D55-39A97C3D7169}"/>
                  </a:ext>
                </a:extLst>
              </p:cNvPr>
              <p:cNvSpPr/>
              <p:nvPr/>
            </p:nvSpPr>
            <p:spPr>
              <a:xfrm>
                <a:off x="6499378" y="2822267"/>
                <a:ext cx="18393" cy="25208"/>
              </a:xfrm>
              <a:custGeom>
                <a:avLst/>
                <a:gdLst>
                  <a:gd name="connsiteX0" fmla="*/ 1163 w 18393"/>
                  <a:gd name="connsiteY0" fmla="*/ 15464 h 25208"/>
                  <a:gd name="connsiteX1" fmla="*/ 13736 w 18393"/>
                  <a:gd name="connsiteY1" fmla="*/ 24989 h 25208"/>
                  <a:gd name="connsiteX2" fmla="*/ 17165 w 18393"/>
                  <a:gd name="connsiteY2" fmla="*/ 9749 h 25208"/>
                  <a:gd name="connsiteX3" fmla="*/ 4687 w 18393"/>
                  <a:gd name="connsiteY3" fmla="*/ 224 h 25208"/>
                  <a:gd name="connsiteX4" fmla="*/ 1163 w 18393"/>
                  <a:gd name="connsiteY4" fmla="*/ 15464 h 252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93" h="25208">
                    <a:moveTo>
                      <a:pt x="1163" y="15464"/>
                    </a:moveTo>
                    <a:cubicBezTo>
                      <a:pt x="3639" y="22131"/>
                      <a:pt x="9354" y="26227"/>
                      <a:pt x="13736" y="24989"/>
                    </a:cubicBezTo>
                    <a:cubicBezTo>
                      <a:pt x="18118" y="23750"/>
                      <a:pt x="19737" y="16511"/>
                      <a:pt x="17165" y="9749"/>
                    </a:cubicBezTo>
                    <a:cubicBezTo>
                      <a:pt x="14593" y="2986"/>
                      <a:pt x="9069" y="-1014"/>
                      <a:pt x="4687" y="224"/>
                    </a:cubicBezTo>
                    <a:cubicBezTo>
                      <a:pt x="306" y="1462"/>
                      <a:pt x="-1314" y="8701"/>
                      <a:pt x="1163" y="15464"/>
                    </a:cubicBezTo>
                    <a:close/>
                  </a:path>
                </a:pathLst>
              </a:custGeom>
              <a:solidFill>
                <a:srgbClr val="263238"/>
              </a:solidFill>
              <a:ln w="7868" cap="flat">
                <a:noFill/>
                <a:prstDash val="solid"/>
                <a:miter/>
              </a:ln>
            </p:spPr>
            <p:txBody>
              <a:bodyPr rtlCol="0" anchor="ctr"/>
              <a:lstStyle/>
              <a:p>
                <a:endParaRPr lang="en-ID"/>
              </a:p>
            </p:txBody>
          </p:sp>
          <p:sp>
            <p:nvSpPr>
              <p:cNvPr id="123" name="Freeform: Shape 122">
                <a:extLst>
                  <a:ext uri="{FF2B5EF4-FFF2-40B4-BE49-F238E27FC236}">
                    <a16:creationId xmlns:a16="http://schemas.microsoft.com/office/drawing/2014/main" id="{7E62725C-0B41-DD33-1F94-C59348F3E8E7}"/>
                  </a:ext>
                </a:extLst>
              </p:cNvPr>
              <p:cNvSpPr/>
              <p:nvPr/>
            </p:nvSpPr>
            <p:spPr>
              <a:xfrm>
                <a:off x="6575675" y="2793784"/>
                <a:ext cx="18691" cy="25216"/>
              </a:xfrm>
              <a:custGeom>
                <a:avLst/>
                <a:gdLst>
                  <a:gd name="connsiteX0" fmla="*/ 1352 w 18691"/>
                  <a:gd name="connsiteY0" fmla="*/ 15467 h 25216"/>
                  <a:gd name="connsiteX1" fmla="*/ 14020 w 18691"/>
                  <a:gd name="connsiteY1" fmla="*/ 24992 h 25216"/>
                  <a:gd name="connsiteX2" fmla="*/ 17354 w 18691"/>
                  <a:gd name="connsiteY2" fmla="*/ 9752 h 25216"/>
                  <a:gd name="connsiteX3" fmla="*/ 4876 w 18691"/>
                  <a:gd name="connsiteY3" fmla="*/ 228 h 25216"/>
                  <a:gd name="connsiteX4" fmla="*/ 1352 w 18691"/>
                  <a:gd name="connsiteY4" fmla="*/ 15467 h 25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91" h="25216">
                    <a:moveTo>
                      <a:pt x="1352" y="15467"/>
                    </a:moveTo>
                    <a:cubicBezTo>
                      <a:pt x="3924" y="22230"/>
                      <a:pt x="9448" y="26231"/>
                      <a:pt x="14020" y="24992"/>
                    </a:cubicBezTo>
                    <a:cubicBezTo>
                      <a:pt x="18592" y="23754"/>
                      <a:pt x="20021" y="16610"/>
                      <a:pt x="17354" y="9752"/>
                    </a:cubicBezTo>
                    <a:cubicBezTo>
                      <a:pt x="14687" y="2895"/>
                      <a:pt x="9353" y="-1011"/>
                      <a:pt x="4876" y="228"/>
                    </a:cubicBezTo>
                    <a:cubicBezTo>
                      <a:pt x="400" y="1466"/>
                      <a:pt x="-1505" y="8609"/>
                      <a:pt x="1352" y="15467"/>
                    </a:cubicBezTo>
                    <a:close/>
                  </a:path>
                </a:pathLst>
              </a:custGeom>
              <a:solidFill>
                <a:srgbClr val="263238"/>
              </a:solidFill>
              <a:ln w="7868" cap="flat">
                <a:noFill/>
                <a:prstDash val="solid"/>
                <a:miter/>
              </a:ln>
            </p:spPr>
            <p:txBody>
              <a:bodyPr rtlCol="0" anchor="ctr"/>
              <a:lstStyle/>
              <a:p>
                <a:endParaRPr lang="en-ID"/>
              </a:p>
            </p:txBody>
          </p:sp>
          <p:sp>
            <p:nvSpPr>
              <p:cNvPr id="124" name="Freeform: Shape 123">
                <a:extLst>
                  <a:ext uri="{FF2B5EF4-FFF2-40B4-BE49-F238E27FC236}">
                    <a16:creationId xmlns:a16="http://schemas.microsoft.com/office/drawing/2014/main" id="{AE0780C6-D8EB-D830-331D-804EC20E6E2B}"/>
                  </a:ext>
                </a:extLst>
              </p:cNvPr>
              <p:cNvSpPr/>
              <p:nvPr/>
            </p:nvSpPr>
            <p:spPr>
              <a:xfrm>
                <a:off x="6561121" y="2828396"/>
                <a:ext cx="40291" cy="47719"/>
              </a:xfrm>
              <a:custGeom>
                <a:avLst/>
                <a:gdLst>
                  <a:gd name="connsiteX0" fmla="*/ 0 w 40291"/>
                  <a:gd name="connsiteY0" fmla="*/ 0 h 47719"/>
                  <a:gd name="connsiteX1" fmla="*/ 40291 w 40291"/>
                  <a:gd name="connsiteY1" fmla="*/ 34290 h 47719"/>
                  <a:gd name="connsiteX2" fmla="*/ 17812 w 40291"/>
                  <a:gd name="connsiteY2" fmla="*/ 47720 h 47719"/>
                </a:gdLst>
                <a:ahLst/>
                <a:cxnLst>
                  <a:cxn ang="0">
                    <a:pos x="connsiteX0" y="connsiteY0"/>
                  </a:cxn>
                  <a:cxn ang="0">
                    <a:pos x="connsiteX1" y="connsiteY1"/>
                  </a:cxn>
                  <a:cxn ang="0">
                    <a:pos x="connsiteX2" y="connsiteY2"/>
                  </a:cxn>
                </a:cxnLst>
                <a:rect l="l" t="t" r="r" b="b"/>
                <a:pathLst>
                  <a:path w="40291" h="47719">
                    <a:moveTo>
                      <a:pt x="0" y="0"/>
                    </a:moveTo>
                    <a:cubicBezTo>
                      <a:pt x="11790" y="13228"/>
                      <a:pt x="25348" y="24767"/>
                      <a:pt x="40291" y="34290"/>
                    </a:cubicBezTo>
                    <a:cubicBezTo>
                      <a:pt x="35135" y="41852"/>
                      <a:pt x="26914" y="46763"/>
                      <a:pt x="17812" y="47720"/>
                    </a:cubicBezTo>
                    <a:close/>
                  </a:path>
                </a:pathLst>
              </a:custGeom>
              <a:solidFill>
                <a:srgbClr val="EC837E"/>
              </a:solidFill>
              <a:ln w="7868" cap="flat">
                <a:noFill/>
                <a:prstDash val="solid"/>
                <a:miter/>
              </a:ln>
            </p:spPr>
            <p:txBody>
              <a:bodyPr rtlCol="0" anchor="ctr"/>
              <a:lstStyle/>
              <a:p>
                <a:endParaRPr lang="en-ID"/>
              </a:p>
            </p:txBody>
          </p:sp>
          <p:sp>
            <p:nvSpPr>
              <p:cNvPr id="125" name="Freeform: Shape 124">
                <a:extLst>
                  <a:ext uri="{FF2B5EF4-FFF2-40B4-BE49-F238E27FC236}">
                    <a16:creationId xmlns:a16="http://schemas.microsoft.com/office/drawing/2014/main" id="{008C8376-83DC-7DB2-83DD-AB646A28F9B7}"/>
                  </a:ext>
                </a:extLst>
              </p:cNvPr>
              <p:cNvSpPr/>
              <p:nvPr/>
            </p:nvSpPr>
            <p:spPr>
              <a:xfrm>
                <a:off x="6544742" y="2904329"/>
                <a:ext cx="54691" cy="16586"/>
              </a:xfrm>
              <a:custGeom>
                <a:avLst/>
                <a:gdLst>
                  <a:gd name="connsiteX0" fmla="*/ 53813 w 54691"/>
                  <a:gd name="connsiteY0" fmla="*/ 2934 h 16586"/>
                  <a:gd name="connsiteX1" fmla="*/ 54474 w 54691"/>
                  <a:gd name="connsiteY1" fmla="*/ 601 h 16586"/>
                  <a:gd name="connsiteX2" fmla="*/ 54384 w 54691"/>
                  <a:gd name="connsiteY2" fmla="*/ 457 h 16586"/>
                  <a:gd name="connsiteX3" fmla="*/ 54384 w 54691"/>
                  <a:gd name="connsiteY3" fmla="*/ 457 h 16586"/>
                  <a:gd name="connsiteX4" fmla="*/ 51908 w 54691"/>
                  <a:gd name="connsiteY4" fmla="*/ 457 h 16586"/>
                  <a:gd name="connsiteX5" fmla="*/ 2854 w 54691"/>
                  <a:gd name="connsiteY5" fmla="*/ 13030 h 16586"/>
                  <a:gd name="connsiteX6" fmla="*/ 472 w 54691"/>
                  <a:gd name="connsiteY6" fmla="*/ 13507 h 16586"/>
                  <a:gd name="connsiteX7" fmla="*/ 472 w 54691"/>
                  <a:gd name="connsiteY7" fmla="*/ 15792 h 16586"/>
                  <a:gd name="connsiteX8" fmla="*/ 472 w 54691"/>
                  <a:gd name="connsiteY8" fmla="*/ 15792 h 16586"/>
                  <a:gd name="connsiteX9" fmla="*/ 53813 w 54691"/>
                  <a:gd name="connsiteY9" fmla="*/ 2934 h 1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91" h="16586">
                    <a:moveTo>
                      <a:pt x="53813" y="2934"/>
                    </a:moveTo>
                    <a:cubicBezTo>
                      <a:pt x="54639" y="2472"/>
                      <a:pt x="54936" y="1428"/>
                      <a:pt x="54474" y="601"/>
                    </a:cubicBezTo>
                    <a:cubicBezTo>
                      <a:pt x="54446" y="552"/>
                      <a:pt x="54416" y="504"/>
                      <a:pt x="54384" y="457"/>
                    </a:cubicBezTo>
                    <a:lnTo>
                      <a:pt x="54384" y="457"/>
                    </a:lnTo>
                    <a:cubicBezTo>
                      <a:pt x="53671" y="-152"/>
                      <a:pt x="52621" y="-152"/>
                      <a:pt x="51908" y="457"/>
                    </a:cubicBezTo>
                    <a:cubicBezTo>
                      <a:pt x="37651" y="10522"/>
                      <a:pt x="20193" y="14997"/>
                      <a:pt x="2854" y="13030"/>
                    </a:cubicBezTo>
                    <a:cubicBezTo>
                      <a:pt x="2055" y="12554"/>
                      <a:pt x="1026" y="12760"/>
                      <a:pt x="472" y="13507"/>
                    </a:cubicBezTo>
                    <a:cubicBezTo>
                      <a:pt x="-157" y="14138"/>
                      <a:pt x="-157" y="15161"/>
                      <a:pt x="472" y="15792"/>
                    </a:cubicBezTo>
                    <a:lnTo>
                      <a:pt x="472" y="15792"/>
                    </a:lnTo>
                    <a:cubicBezTo>
                      <a:pt x="19247" y="18579"/>
                      <a:pt x="38370" y="13969"/>
                      <a:pt x="53813" y="2934"/>
                    </a:cubicBezTo>
                    <a:close/>
                  </a:path>
                </a:pathLst>
              </a:custGeom>
              <a:solidFill>
                <a:srgbClr val="263238"/>
              </a:solidFill>
              <a:ln w="7868" cap="flat">
                <a:noFill/>
                <a:prstDash val="solid"/>
                <a:miter/>
              </a:ln>
            </p:spPr>
            <p:txBody>
              <a:bodyPr rtlCol="0" anchor="ctr"/>
              <a:lstStyle/>
              <a:p>
                <a:endParaRPr lang="en-ID"/>
              </a:p>
            </p:txBody>
          </p:sp>
          <p:sp>
            <p:nvSpPr>
              <p:cNvPr id="126" name="Freeform: Shape 125">
                <a:extLst>
                  <a:ext uri="{FF2B5EF4-FFF2-40B4-BE49-F238E27FC236}">
                    <a16:creationId xmlns:a16="http://schemas.microsoft.com/office/drawing/2014/main" id="{CEC9FB62-2FB1-27AB-00FA-843611CA6E0C}"/>
                  </a:ext>
                </a:extLst>
              </p:cNvPr>
              <p:cNvSpPr/>
              <p:nvPr/>
            </p:nvSpPr>
            <p:spPr>
              <a:xfrm>
                <a:off x="6471766" y="2774214"/>
                <a:ext cx="34698" cy="14516"/>
              </a:xfrm>
              <a:custGeom>
                <a:avLst/>
                <a:gdLst>
                  <a:gd name="connsiteX0" fmla="*/ 1534 w 34698"/>
                  <a:gd name="connsiteY0" fmla="*/ 14368 h 14516"/>
                  <a:gd name="connsiteX1" fmla="*/ 4391 w 34698"/>
                  <a:gd name="connsiteY1" fmla="*/ 13796 h 14516"/>
                  <a:gd name="connsiteX2" fmla="*/ 30490 w 34698"/>
                  <a:gd name="connsiteY2" fmla="*/ 6938 h 14516"/>
                  <a:gd name="connsiteX3" fmla="*/ 34395 w 34698"/>
                  <a:gd name="connsiteY3" fmla="*/ 4843 h 14516"/>
                  <a:gd name="connsiteX4" fmla="*/ 33119 w 34698"/>
                  <a:gd name="connsiteY4" fmla="*/ 1009 h 14516"/>
                  <a:gd name="connsiteX5" fmla="*/ 32967 w 34698"/>
                  <a:gd name="connsiteY5" fmla="*/ 938 h 14516"/>
                  <a:gd name="connsiteX6" fmla="*/ 32967 w 34698"/>
                  <a:gd name="connsiteY6" fmla="*/ 938 h 14516"/>
                  <a:gd name="connsiteX7" fmla="*/ 1439 w 34698"/>
                  <a:gd name="connsiteY7" fmla="*/ 8939 h 14516"/>
                  <a:gd name="connsiteX8" fmla="*/ 391 w 34698"/>
                  <a:gd name="connsiteY8" fmla="*/ 13320 h 14516"/>
                  <a:gd name="connsiteX9" fmla="*/ 1534 w 34698"/>
                  <a:gd name="connsiteY9" fmla="*/ 14368 h 1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698" h="14516">
                    <a:moveTo>
                      <a:pt x="1534" y="14368"/>
                    </a:moveTo>
                    <a:cubicBezTo>
                      <a:pt x="2521" y="14693"/>
                      <a:pt x="3606" y="14476"/>
                      <a:pt x="4391" y="13796"/>
                    </a:cubicBezTo>
                    <a:cubicBezTo>
                      <a:pt x="11469" y="7422"/>
                      <a:pt x="21193" y="4867"/>
                      <a:pt x="30490" y="6938"/>
                    </a:cubicBezTo>
                    <a:cubicBezTo>
                      <a:pt x="32129" y="7288"/>
                      <a:pt x="33781" y="6402"/>
                      <a:pt x="34395" y="4843"/>
                    </a:cubicBezTo>
                    <a:cubicBezTo>
                      <a:pt x="35102" y="3432"/>
                      <a:pt x="34531" y="1715"/>
                      <a:pt x="33119" y="1009"/>
                    </a:cubicBezTo>
                    <a:cubicBezTo>
                      <a:pt x="33069" y="983"/>
                      <a:pt x="33018" y="960"/>
                      <a:pt x="32967" y="938"/>
                    </a:cubicBezTo>
                    <a:lnTo>
                      <a:pt x="32967" y="938"/>
                    </a:lnTo>
                    <a:cubicBezTo>
                      <a:pt x="21781" y="-1695"/>
                      <a:pt x="10015" y="1291"/>
                      <a:pt x="1439" y="8939"/>
                    </a:cubicBezTo>
                    <a:cubicBezTo>
                      <a:pt x="44" y="9933"/>
                      <a:pt x="-403" y="11803"/>
                      <a:pt x="391" y="13320"/>
                    </a:cubicBezTo>
                    <a:cubicBezTo>
                      <a:pt x="644" y="13787"/>
                      <a:pt x="1047" y="14156"/>
                      <a:pt x="1534" y="14368"/>
                    </a:cubicBezTo>
                    <a:close/>
                  </a:path>
                </a:pathLst>
              </a:custGeom>
              <a:solidFill>
                <a:srgbClr val="263238"/>
              </a:solidFill>
              <a:ln w="7868" cap="flat">
                <a:noFill/>
                <a:prstDash val="solid"/>
                <a:miter/>
              </a:ln>
            </p:spPr>
            <p:txBody>
              <a:bodyPr rtlCol="0" anchor="ctr"/>
              <a:lstStyle/>
              <a:p>
                <a:endParaRPr lang="en-ID"/>
              </a:p>
            </p:txBody>
          </p:sp>
          <p:sp>
            <p:nvSpPr>
              <p:cNvPr id="127" name="Freeform: Shape 126">
                <a:extLst>
                  <a:ext uri="{FF2B5EF4-FFF2-40B4-BE49-F238E27FC236}">
                    <a16:creationId xmlns:a16="http://schemas.microsoft.com/office/drawing/2014/main" id="{973148B9-D15F-E73E-EF29-DEA6F0B23AB9}"/>
                  </a:ext>
                </a:extLst>
              </p:cNvPr>
              <p:cNvSpPr/>
              <p:nvPr/>
            </p:nvSpPr>
            <p:spPr>
              <a:xfrm>
                <a:off x="6553873" y="2747840"/>
                <a:ext cx="39465" cy="19496"/>
              </a:xfrm>
              <a:custGeom>
                <a:avLst/>
                <a:gdLst>
                  <a:gd name="connsiteX0" fmla="*/ 37443 w 39465"/>
                  <a:gd name="connsiteY0" fmla="*/ 6834 h 19496"/>
                  <a:gd name="connsiteX1" fmla="*/ 39443 w 39465"/>
                  <a:gd name="connsiteY1" fmla="*/ 4072 h 19496"/>
                  <a:gd name="connsiteX2" fmla="*/ 36427 w 39465"/>
                  <a:gd name="connsiteY2" fmla="*/ 274 h 19496"/>
                  <a:gd name="connsiteX3" fmla="*/ 36299 w 39465"/>
                  <a:gd name="connsiteY3" fmla="*/ 262 h 19496"/>
                  <a:gd name="connsiteX4" fmla="*/ 36300 w 39465"/>
                  <a:gd name="connsiteY4" fmla="*/ 262 h 19496"/>
                  <a:gd name="connsiteX5" fmla="*/ 962 w 39465"/>
                  <a:gd name="connsiteY5" fmla="*/ 13978 h 19496"/>
                  <a:gd name="connsiteX6" fmla="*/ 962 w 39465"/>
                  <a:gd name="connsiteY6" fmla="*/ 18740 h 19496"/>
                  <a:gd name="connsiteX7" fmla="*/ 962 w 39465"/>
                  <a:gd name="connsiteY7" fmla="*/ 18740 h 19496"/>
                  <a:gd name="connsiteX8" fmla="*/ 5783 w 39465"/>
                  <a:gd name="connsiteY8" fmla="*/ 18215 h 19496"/>
                  <a:gd name="connsiteX9" fmla="*/ 5820 w 39465"/>
                  <a:gd name="connsiteY9" fmla="*/ 18169 h 19496"/>
                  <a:gd name="connsiteX10" fmla="*/ 5819 w 39465"/>
                  <a:gd name="connsiteY10" fmla="*/ 18169 h 19496"/>
                  <a:gd name="connsiteX11" fmla="*/ 35156 w 39465"/>
                  <a:gd name="connsiteY11" fmla="*/ 7120 h 19496"/>
                  <a:gd name="connsiteX12" fmla="*/ 37442 w 39465"/>
                  <a:gd name="connsiteY12" fmla="*/ 6834 h 19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465" h="19496">
                    <a:moveTo>
                      <a:pt x="37443" y="6834"/>
                    </a:moveTo>
                    <a:cubicBezTo>
                      <a:pt x="38579" y="6367"/>
                      <a:pt x="39354" y="5297"/>
                      <a:pt x="39443" y="4072"/>
                    </a:cubicBezTo>
                    <a:cubicBezTo>
                      <a:pt x="39659" y="2190"/>
                      <a:pt x="38309" y="490"/>
                      <a:pt x="36427" y="274"/>
                    </a:cubicBezTo>
                    <a:cubicBezTo>
                      <a:pt x="36385" y="269"/>
                      <a:pt x="36342" y="265"/>
                      <a:pt x="36299" y="262"/>
                    </a:cubicBezTo>
                    <a:lnTo>
                      <a:pt x="36300" y="262"/>
                    </a:lnTo>
                    <a:cubicBezTo>
                      <a:pt x="22982" y="-1254"/>
                      <a:pt x="9770" y="3874"/>
                      <a:pt x="962" y="13978"/>
                    </a:cubicBezTo>
                    <a:cubicBezTo>
                      <a:pt x="-321" y="15306"/>
                      <a:pt x="-321" y="17412"/>
                      <a:pt x="962" y="18740"/>
                    </a:cubicBezTo>
                    <a:lnTo>
                      <a:pt x="962" y="18740"/>
                    </a:lnTo>
                    <a:cubicBezTo>
                      <a:pt x="2438" y="19926"/>
                      <a:pt x="4596" y="19691"/>
                      <a:pt x="5783" y="18215"/>
                    </a:cubicBezTo>
                    <a:cubicBezTo>
                      <a:pt x="5795" y="18200"/>
                      <a:pt x="5807" y="18184"/>
                      <a:pt x="5820" y="18169"/>
                    </a:cubicBezTo>
                    <a:lnTo>
                      <a:pt x="5819" y="18169"/>
                    </a:lnTo>
                    <a:cubicBezTo>
                      <a:pt x="13253" y="9983"/>
                      <a:pt x="24170" y="5871"/>
                      <a:pt x="35156" y="7120"/>
                    </a:cubicBezTo>
                    <a:cubicBezTo>
                      <a:pt x="35927" y="7317"/>
                      <a:pt x="36744" y="7215"/>
                      <a:pt x="37442" y="6834"/>
                    </a:cubicBezTo>
                    <a:close/>
                  </a:path>
                </a:pathLst>
              </a:custGeom>
              <a:solidFill>
                <a:srgbClr val="263238"/>
              </a:solidFill>
              <a:ln w="7868" cap="flat">
                <a:noFill/>
                <a:prstDash val="solid"/>
                <a:miter/>
              </a:ln>
            </p:spPr>
            <p:txBody>
              <a:bodyPr rtlCol="0" anchor="ctr"/>
              <a:lstStyle/>
              <a:p>
                <a:endParaRPr lang="en-ID"/>
              </a:p>
            </p:txBody>
          </p:sp>
        </p:grpSp>
        <p:sp>
          <p:nvSpPr>
            <p:cNvPr id="26" name="Freeform: Shape 25">
              <a:extLst>
                <a:ext uri="{FF2B5EF4-FFF2-40B4-BE49-F238E27FC236}">
                  <a16:creationId xmlns:a16="http://schemas.microsoft.com/office/drawing/2014/main" id="{137EF1C6-B379-0973-C203-E2B6C2C1391D}"/>
                </a:ext>
              </a:extLst>
            </p:cNvPr>
            <p:cNvSpPr/>
            <p:nvPr/>
          </p:nvSpPr>
          <p:spPr>
            <a:xfrm>
              <a:off x="6249173" y="3718024"/>
              <a:ext cx="453605" cy="52444"/>
            </a:xfrm>
            <a:custGeom>
              <a:avLst/>
              <a:gdLst>
                <a:gd name="connsiteX0" fmla="*/ 449109 w 453605"/>
                <a:gd name="connsiteY0" fmla="*/ 37814 h 52444"/>
                <a:gd name="connsiteX1" fmla="*/ 31340 w 453605"/>
                <a:gd name="connsiteY1" fmla="*/ 52292 h 52444"/>
                <a:gd name="connsiteX2" fmla="*/ 3431 w 453605"/>
                <a:gd name="connsiteY2" fmla="*/ 6953 h 52444"/>
                <a:gd name="connsiteX3" fmla="*/ 437298 w 453605"/>
                <a:gd name="connsiteY3" fmla="*/ 4667 h 52444"/>
                <a:gd name="connsiteX4" fmla="*/ 437774 w 453605"/>
                <a:gd name="connsiteY4" fmla="*/ 4667 h 52444"/>
                <a:gd name="connsiteX5" fmla="*/ 440917 w 453605"/>
                <a:gd name="connsiteY5" fmla="*/ 0 h 52444"/>
                <a:gd name="connsiteX6" fmla="*/ 452919 w 453605"/>
                <a:gd name="connsiteY6" fmla="*/ 23145 h 52444"/>
                <a:gd name="connsiteX7" fmla="*/ 449109 w 453605"/>
                <a:gd name="connsiteY7" fmla="*/ 37814 h 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605" h="52444">
                  <a:moveTo>
                    <a:pt x="449109" y="37814"/>
                  </a:moveTo>
                  <a:cubicBezTo>
                    <a:pt x="445680" y="35528"/>
                    <a:pt x="125257" y="50577"/>
                    <a:pt x="31340" y="52292"/>
                  </a:cubicBezTo>
                  <a:cubicBezTo>
                    <a:pt x="-1331" y="55340"/>
                    <a:pt x="-3998" y="11811"/>
                    <a:pt x="3431" y="6953"/>
                  </a:cubicBezTo>
                  <a:lnTo>
                    <a:pt x="437298" y="4667"/>
                  </a:lnTo>
                  <a:lnTo>
                    <a:pt x="437774" y="4667"/>
                  </a:lnTo>
                  <a:lnTo>
                    <a:pt x="440917" y="0"/>
                  </a:lnTo>
                  <a:cubicBezTo>
                    <a:pt x="445594" y="7345"/>
                    <a:pt x="449610" y="15091"/>
                    <a:pt x="452919" y="23145"/>
                  </a:cubicBezTo>
                  <a:cubicBezTo>
                    <a:pt x="454609" y="28360"/>
                    <a:pt x="453123" y="34081"/>
                    <a:pt x="449109" y="37814"/>
                  </a:cubicBezTo>
                  <a:close/>
                </a:path>
              </a:pathLst>
            </a:custGeom>
            <a:solidFill>
              <a:srgbClr val="9285ED"/>
            </a:solidFill>
            <a:ln w="7868" cap="flat">
              <a:noFill/>
              <a:prstDash val="solid"/>
              <a:miter/>
            </a:ln>
          </p:spPr>
          <p:txBody>
            <a:bodyPr rtlCol="0" anchor="ctr"/>
            <a:lstStyle/>
            <a:p>
              <a:endParaRPr lang="en-ID"/>
            </a:p>
          </p:txBody>
        </p:sp>
        <p:sp>
          <p:nvSpPr>
            <p:cNvPr id="27" name="Freeform: Shape 26">
              <a:extLst>
                <a:ext uri="{FF2B5EF4-FFF2-40B4-BE49-F238E27FC236}">
                  <a16:creationId xmlns:a16="http://schemas.microsoft.com/office/drawing/2014/main" id="{90C6A1DE-EA58-9A16-A4EA-132DD2C3D697}"/>
                </a:ext>
              </a:extLst>
            </p:cNvPr>
            <p:cNvSpPr/>
            <p:nvPr/>
          </p:nvSpPr>
          <p:spPr>
            <a:xfrm>
              <a:off x="6249173" y="3718024"/>
              <a:ext cx="453605" cy="52444"/>
            </a:xfrm>
            <a:custGeom>
              <a:avLst/>
              <a:gdLst>
                <a:gd name="connsiteX0" fmla="*/ 449109 w 453605"/>
                <a:gd name="connsiteY0" fmla="*/ 37814 h 52444"/>
                <a:gd name="connsiteX1" fmla="*/ 31340 w 453605"/>
                <a:gd name="connsiteY1" fmla="*/ 52292 h 52444"/>
                <a:gd name="connsiteX2" fmla="*/ 3431 w 453605"/>
                <a:gd name="connsiteY2" fmla="*/ 6953 h 52444"/>
                <a:gd name="connsiteX3" fmla="*/ 437298 w 453605"/>
                <a:gd name="connsiteY3" fmla="*/ 4667 h 52444"/>
                <a:gd name="connsiteX4" fmla="*/ 437774 w 453605"/>
                <a:gd name="connsiteY4" fmla="*/ 4667 h 52444"/>
                <a:gd name="connsiteX5" fmla="*/ 440917 w 453605"/>
                <a:gd name="connsiteY5" fmla="*/ 0 h 52444"/>
                <a:gd name="connsiteX6" fmla="*/ 452919 w 453605"/>
                <a:gd name="connsiteY6" fmla="*/ 23145 h 52444"/>
                <a:gd name="connsiteX7" fmla="*/ 449109 w 453605"/>
                <a:gd name="connsiteY7" fmla="*/ 37814 h 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605" h="52444">
                  <a:moveTo>
                    <a:pt x="449109" y="37814"/>
                  </a:moveTo>
                  <a:cubicBezTo>
                    <a:pt x="445680" y="35528"/>
                    <a:pt x="125257" y="50577"/>
                    <a:pt x="31340" y="52292"/>
                  </a:cubicBezTo>
                  <a:cubicBezTo>
                    <a:pt x="-1331" y="55340"/>
                    <a:pt x="-3998" y="11811"/>
                    <a:pt x="3431" y="6953"/>
                  </a:cubicBezTo>
                  <a:lnTo>
                    <a:pt x="437298" y="4667"/>
                  </a:lnTo>
                  <a:lnTo>
                    <a:pt x="437774" y="4667"/>
                  </a:lnTo>
                  <a:lnTo>
                    <a:pt x="440917" y="0"/>
                  </a:lnTo>
                  <a:cubicBezTo>
                    <a:pt x="445594" y="7345"/>
                    <a:pt x="449610" y="15091"/>
                    <a:pt x="452919" y="23145"/>
                  </a:cubicBezTo>
                  <a:cubicBezTo>
                    <a:pt x="454609" y="28360"/>
                    <a:pt x="453123" y="34081"/>
                    <a:pt x="449109" y="37814"/>
                  </a:cubicBezTo>
                  <a:close/>
                </a:path>
              </a:pathLst>
            </a:custGeom>
            <a:solidFill>
              <a:srgbClr val="000000">
                <a:alpha val="20000"/>
              </a:srgbClr>
            </a:solidFill>
            <a:ln w="7868" cap="flat">
              <a:noFill/>
              <a:prstDash val="solid"/>
              <a:miter/>
            </a:ln>
          </p:spPr>
          <p:txBody>
            <a:bodyPr rtlCol="0" anchor="ctr"/>
            <a:lstStyle/>
            <a:p>
              <a:endParaRPr lang="en-ID"/>
            </a:p>
          </p:txBody>
        </p:sp>
        <p:sp>
          <p:nvSpPr>
            <p:cNvPr id="28" name="Freeform: Shape 27">
              <a:extLst>
                <a:ext uri="{FF2B5EF4-FFF2-40B4-BE49-F238E27FC236}">
                  <a16:creationId xmlns:a16="http://schemas.microsoft.com/office/drawing/2014/main" id="{E03472B0-ED68-B52C-02C2-BF4F756A1928}"/>
                </a:ext>
              </a:extLst>
            </p:cNvPr>
            <p:cNvSpPr/>
            <p:nvPr/>
          </p:nvSpPr>
          <p:spPr>
            <a:xfrm>
              <a:off x="6872347" y="5016506"/>
              <a:ext cx="19047" cy="88061"/>
            </a:xfrm>
            <a:custGeom>
              <a:avLst/>
              <a:gdLst>
                <a:gd name="connsiteX0" fmla="*/ 4720 w 19047"/>
                <a:gd name="connsiteY0" fmla="*/ 88061 h 88061"/>
                <a:gd name="connsiteX1" fmla="*/ 4148 w 19047"/>
                <a:gd name="connsiteY1" fmla="*/ 88061 h 88061"/>
                <a:gd name="connsiteX2" fmla="*/ 29 w 19047"/>
                <a:gd name="connsiteY2" fmla="*/ 82904 h 88061"/>
                <a:gd name="connsiteX3" fmla="*/ 53 w 19047"/>
                <a:gd name="connsiteY3" fmla="*/ 82727 h 88061"/>
                <a:gd name="connsiteX4" fmla="*/ 9578 w 19047"/>
                <a:gd name="connsiteY4" fmla="*/ 4242 h 88061"/>
                <a:gd name="connsiteX5" fmla="*/ 14651 w 19047"/>
                <a:gd name="connsiteY5" fmla="*/ 20 h 88061"/>
                <a:gd name="connsiteX6" fmla="*/ 14912 w 19047"/>
                <a:gd name="connsiteY6" fmla="*/ 51 h 88061"/>
                <a:gd name="connsiteX7" fmla="*/ 19007 w 19047"/>
                <a:gd name="connsiteY7" fmla="*/ 5385 h 88061"/>
                <a:gd name="connsiteX8" fmla="*/ 9482 w 19047"/>
                <a:gd name="connsiteY8" fmla="*/ 83870 h 88061"/>
                <a:gd name="connsiteX9" fmla="*/ 4720 w 19047"/>
                <a:gd name="connsiteY9" fmla="*/ 88061 h 8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47" h="88061">
                  <a:moveTo>
                    <a:pt x="4720" y="88061"/>
                  </a:moveTo>
                  <a:lnTo>
                    <a:pt x="4148" y="88061"/>
                  </a:lnTo>
                  <a:cubicBezTo>
                    <a:pt x="1587" y="87774"/>
                    <a:pt x="-257" y="85465"/>
                    <a:pt x="29" y="82904"/>
                  </a:cubicBezTo>
                  <a:cubicBezTo>
                    <a:pt x="36" y="82845"/>
                    <a:pt x="44" y="82786"/>
                    <a:pt x="53" y="82727"/>
                  </a:cubicBezTo>
                  <a:lnTo>
                    <a:pt x="9578" y="4242"/>
                  </a:lnTo>
                  <a:cubicBezTo>
                    <a:pt x="9813" y="1675"/>
                    <a:pt x="12084" y="-215"/>
                    <a:pt x="14651" y="20"/>
                  </a:cubicBezTo>
                  <a:cubicBezTo>
                    <a:pt x="14738" y="28"/>
                    <a:pt x="14825" y="38"/>
                    <a:pt x="14912" y="51"/>
                  </a:cubicBezTo>
                  <a:cubicBezTo>
                    <a:pt x="17514" y="397"/>
                    <a:pt x="19345" y="2782"/>
                    <a:pt x="19007" y="5385"/>
                  </a:cubicBezTo>
                  <a:lnTo>
                    <a:pt x="9482" y="83870"/>
                  </a:lnTo>
                  <a:cubicBezTo>
                    <a:pt x="9192" y="86275"/>
                    <a:pt x="7142" y="88079"/>
                    <a:pt x="4720" y="88061"/>
                  </a:cubicBezTo>
                  <a:close/>
                </a:path>
              </a:pathLst>
            </a:custGeom>
            <a:solidFill>
              <a:srgbClr val="9285ED"/>
            </a:solidFill>
            <a:ln w="7868" cap="flat">
              <a:noFill/>
              <a:prstDash val="solid"/>
              <a:miter/>
            </a:ln>
          </p:spPr>
          <p:txBody>
            <a:bodyPr rtlCol="0" anchor="ctr"/>
            <a:lstStyle/>
            <a:p>
              <a:endParaRPr lang="en-ID"/>
            </a:p>
          </p:txBody>
        </p:sp>
        <p:sp>
          <p:nvSpPr>
            <p:cNvPr id="29" name="Freeform: Shape 28">
              <a:extLst>
                <a:ext uri="{FF2B5EF4-FFF2-40B4-BE49-F238E27FC236}">
                  <a16:creationId xmlns:a16="http://schemas.microsoft.com/office/drawing/2014/main" id="{0905931B-FD0F-72AF-6D26-0D11B1AB7BC0}"/>
                </a:ext>
              </a:extLst>
            </p:cNvPr>
            <p:cNvSpPr/>
            <p:nvPr/>
          </p:nvSpPr>
          <p:spPr>
            <a:xfrm>
              <a:off x="6891316" y="4482300"/>
              <a:ext cx="34632" cy="465201"/>
            </a:xfrm>
            <a:custGeom>
              <a:avLst/>
              <a:gdLst>
                <a:gd name="connsiteX0" fmla="*/ 4801 w 34632"/>
                <a:gd name="connsiteY0" fmla="*/ 465202 h 465201"/>
                <a:gd name="connsiteX1" fmla="*/ 4230 w 34632"/>
                <a:gd name="connsiteY1" fmla="*/ 465202 h 465201"/>
                <a:gd name="connsiteX2" fmla="*/ 30 w 34632"/>
                <a:gd name="connsiteY2" fmla="*/ 459936 h 465201"/>
                <a:gd name="connsiteX3" fmla="*/ 39 w 34632"/>
                <a:gd name="connsiteY3" fmla="*/ 459868 h 465201"/>
                <a:gd name="connsiteX4" fmla="*/ 6706 w 34632"/>
                <a:gd name="connsiteY4" fmla="*/ 405766 h 465201"/>
                <a:gd name="connsiteX5" fmla="*/ 23185 w 34632"/>
                <a:gd name="connsiteY5" fmla="*/ 4957 h 465201"/>
                <a:gd name="connsiteX6" fmla="*/ 27554 w 34632"/>
                <a:gd name="connsiteY6" fmla="*/ 10 h 465201"/>
                <a:gd name="connsiteX7" fmla="*/ 27661 w 34632"/>
                <a:gd name="connsiteY7" fmla="*/ 4 h 465201"/>
                <a:gd name="connsiteX8" fmla="*/ 32614 w 34632"/>
                <a:gd name="connsiteY8" fmla="*/ 4568 h 465201"/>
                <a:gd name="connsiteX9" fmla="*/ 32614 w 34632"/>
                <a:gd name="connsiteY9" fmla="*/ 4576 h 465201"/>
                <a:gd name="connsiteX10" fmla="*/ 16136 w 34632"/>
                <a:gd name="connsiteY10" fmla="*/ 406814 h 465201"/>
                <a:gd name="connsiteX11" fmla="*/ 9564 w 34632"/>
                <a:gd name="connsiteY11" fmla="*/ 460915 h 465201"/>
                <a:gd name="connsiteX12" fmla="*/ 4801 w 34632"/>
                <a:gd name="connsiteY12" fmla="*/ 465202 h 465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632" h="465201">
                  <a:moveTo>
                    <a:pt x="4801" y="465202"/>
                  </a:moveTo>
                  <a:lnTo>
                    <a:pt x="4230" y="465202"/>
                  </a:lnTo>
                  <a:cubicBezTo>
                    <a:pt x="1616" y="464907"/>
                    <a:pt x="-264" y="462550"/>
                    <a:pt x="30" y="459936"/>
                  </a:cubicBezTo>
                  <a:cubicBezTo>
                    <a:pt x="33" y="459913"/>
                    <a:pt x="36" y="459890"/>
                    <a:pt x="39" y="459868"/>
                  </a:cubicBezTo>
                  <a:lnTo>
                    <a:pt x="6706" y="405766"/>
                  </a:lnTo>
                  <a:cubicBezTo>
                    <a:pt x="23005" y="272827"/>
                    <a:pt x="28516" y="138786"/>
                    <a:pt x="23185" y="4957"/>
                  </a:cubicBezTo>
                  <a:cubicBezTo>
                    <a:pt x="23025" y="2384"/>
                    <a:pt x="24981" y="169"/>
                    <a:pt x="27554" y="10"/>
                  </a:cubicBezTo>
                  <a:cubicBezTo>
                    <a:pt x="27589" y="7"/>
                    <a:pt x="27625" y="5"/>
                    <a:pt x="27661" y="4"/>
                  </a:cubicBezTo>
                  <a:cubicBezTo>
                    <a:pt x="30289" y="-103"/>
                    <a:pt x="32507" y="1940"/>
                    <a:pt x="32614" y="4568"/>
                  </a:cubicBezTo>
                  <a:cubicBezTo>
                    <a:pt x="32614" y="4571"/>
                    <a:pt x="32614" y="4573"/>
                    <a:pt x="32614" y="4576"/>
                  </a:cubicBezTo>
                  <a:cubicBezTo>
                    <a:pt x="38038" y="138880"/>
                    <a:pt x="32527" y="273403"/>
                    <a:pt x="16136" y="406814"/>
                  </a:cubicBezTo>
                  <a:lnTo>
                    <a:pt x="9564" y="460915"/>
                  </a:lnTo>
                  <a:cubicBezTo>
                    <a:pt x="9277" y="463337"/>
                    <a:pt x="7239" y="465171"/>
                    <a:pt x="4801" y="465202"/>
                  </a:cubicBezTo>
                  <a:close/>
                </a:path>
              </a:pathLst>
            </a:custGeom>
            <a:solidFill>
              <a:srgbClr val="9285ED"/>
            </a:solidFill>
            <a:ln w="7868" cap="flat">
              <a:noFill/>
              <a:prstDash val="solid"/>
              <a:miter/>
            </a:ln>
          </p:spPr>
          <p:txBody>
            <a:bodyPr rtlCol="0" anchor="ctr"/>
            <a:lstStyle/>
            <a:p>
              <a:endParaRPr lang="en-ID"/>
            </a:p>
          </p:txBody>
        </p:sp>
        <p:sp>
          <p:nvSpPr>
            <p:cNvPr id="31" name="Freeform: Shape 30">
              <a:extLst>
                <a:ext uri="{FF2B5EF4-FFF2-40B4-BE49-F238E27FC236}">
                  <a16:creationId xmlns:a16="http://schemas.microsoft.com/office/drawing/2014/main" id="{F7307315-E8E1-3BA5-45C0-88C8B4F4EE3B}"/>
                </a:ext>
              </a:extLst>
            </p:cNvPr>
            <p:cNvSpPr/>
            <p:nvPr/>
          </p:nvSpPr>
          <p:spPr>
            <a:xfrm>
              <a:off x="6195549" y="4121595"/>
              <a:ext cx="34714" cy="623501"/>
            </a:xfrm>
            <a:custGeom>
              <a:avLst/>
              <a:gdLst>
                <a:gd name="connsiteX0" fmla="*/ 9525 w 34714"/>
                <a:gd name="connsiteY0" fmla="*/ 623502 h 623501"/>
                <a:gd name="connsiteX1" fmla="*/ 0 w 34714"/>
                <a:gd name="connsiteY1" fmla="*/ 622168 h 623501"/>
                <a:gd name="connsiteX2" fmla="*/ 24003 w 34714"/>
                <a:gd name="connsiteY2" fmla="*/ 361852 h 623501"/>
                <a:gd name="connsiteX3" fmla="*/ 5239 w 34714"/>
                <a:gd name="connsiteY3" fmla="*/ 1238 h 623501"/>
                <a:gd name="connsiteX4" fmla="*/ 14764 w 34714"/>
                <a:gd name="connsiteY4" fmla="*/ 0 h 623501"/>
                <a:gd name="connsiteX5" fmla="*/ 33814 w 34714"/>
                <a:gd name="connsiteY5" fmla="*/ 361947 h 623501"/>
                <a:gd name="connsiteX6" fmla="*/ 9525 w 34714"/>
                <a:gd name="connsiteY6" fmla="*/ 623502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714" h="623501">
                  <a:moveTo>
                    <a:pt x="9525" y="623502"/>
                  </a:moveTo>
                  <a:lnTo>
                    <a:pt x="0" y="622168"/>
                  </a:lnTo>
                  <a:cubicBezTo>
                    <a:pt x="0" y="620644"/>
                    <a:pt x="20669" y="475008"/>
                    <a:pt x="24003" y="361852"/>
                  </a:cubicBezTo>
                  <a:cubicBezTo>
                    <a:pt x="27535" y="241337"/>
                    <a:pt x="21259" y="120735"/>
                    <a:pt x="5239" y="1238"/>
                  </a:cubicBezTo>
                  <a:lnTo>
                    <a:pt x="14764" y="0"/>
                  </a:lnTo>
                  <a:cubicBezTo>
                    <a:pt x="30872" y="119937"/>
                    <a:pt x="37243" y="240982"/>
                    <a:pt x="33814" y="361947"/>
                  </a:cubicBezTo>
                  <a:cubicBezTo>
                    <a:pt x="30290" y="475770"/>
                    <a:pt x="9716" y="621978"/>
                    <a:pt x="9525" y="623502"/>
                  </a:cubicBezTo>
                  <a:close/>
                </a:path>
              </a:pathLst>
            </a:custGeom>
            <a:solidFill>
              <a:srgbClr val="9285ED"/>
            </a:solidFill>
            <a:ln w="7868" cap="flat">
              <a:noFill/>
              <a:prstDash val="solid"/>
              <a:miter/>
            </a:ln>
          </p:spPr>
          <p:txBody>
            <a:bodyPr rtlCol="0" anchor="ctr"/>
            <a:lstStyle/>
            <a:p>
              <a:endParaRPr lang="en-ID"/>
            </a:p>
          </p:txBody>
        </p:sp>
        <p:sp>
          <p:nvSpPr>
            <p:cNvPr id="32" name="Freeform: Shape 31">
              <a:extLst>
                <a:ext uri="{FF2B5EF4-FFF2-40B4-BE49-F238E27FC236}">
                  <a16:creationId xmlns:a16="http://schemas.microsoft.com/office/drawing/2014/main" id="{C3358723-9191-3EED-002A-0D5D9F058ED4}"/>
                </a:ext>
              </a:extLst>
            </p:cNvPr>
            <p:cNvSpPr/>
            <p:nvPr/>
          </p:nvSpPr>
          <p:spPr>
            <a:xfrm>
              <a:off x="6181738" y="4006058"/>
              <a:ext cx="28575" cy="116775"/>
            </a:xfrm>
            <a:custGeom>
              <a:avLst/>
              <a:gdLst>
                <a:gd name="connsiteX0" fmla="*/ 19050 w 28575"/>
                <a:gd name="connsiteY0" fmla="*/ 116776 h 116775"/>
                <a:gd name="connsiteX1" fmla="*/ 0 w 28575"/>
                <a:gd name="connsiteY1" fmla="*/ 1810 h 116775"/>
                <a:gd name="connsiteX2" fmla="*/ 9525 w 28575"/>
                <a:gd name="connsiteY2" fmla="*/ 0 h 116775"/>
                <a:gd name="connsiteX3" fmla="*/ 28575 w 28575"/>
                <a:gd name="connsiteY3" fmla="*/ 115537 h 116775"/>
              </a:gdLst>
              <a:ahLst/>
              <a:cxnLst>
                <a:cxn ang="0">
                  <a:pos x="connsiteX0" y="connsiteY0"/>
                </a:cxn>
                <a:cxn ang="0">
                  <a:pos x="connsiteX1" y="connsiteY1"/>
                </a:cxn>
                <a:cxn ang="0">
                  <a:pos x="connsiteX2" y="connsiteY2"/>
                </a:cxn>
                <a:cxn ang="0">
                  <a:pos x="connsiteX3" y="connsiteY3"/>
                </a:cxn>
              </a:cxnLst>
              <a:rect l="l" t="t" r="r" b="b"/>
              <a:pathLst>
                <a:path w="28575" h="116775">
                  <a:moveTo>
                    <a:pt x="19050" y="116776"/>
                  </a:moveTo>
                  <a:cubicBezTo>
                    <a:pt x="13811" y="77628"/>
                    <a:pt x="7525" y="38957"/>
                    <a:pt x="0" y="1810"/>
                  </a:cubicBezTo>
                  <a:lnTo>
                    <a:pt x="9525" y="0"/>
                  </a:lnTo>
                  <a:cubicBezTo>
                    <a:pt x="16764" y="37338"/>
                    <a:pt x="23146" y="76199"/>
                    <a:pt x="28575" y="115537"/>
                  </a:cubicBezTo>
                  <a:close/>
                </a:path>
              </a:pathLst>
            </a:custGeom>
            <a:solidFill>
              <a:srgbClr val="9285ED"/>
            </a:solidFill>
            <a:ln w="7868" cap="flat">
              <a:noFill/>
              <a:prstDash val="solid"/>
              <a:miter/>
            </a:ln>
          </p:spPr>
          <p:txBody>
            <a:bodyPr rtlCol="0" anchor="ctr"/>
            <a:lstStyle/>
            <a:p>
              <a:endParaRPr lang="en-ID"/>
            </a:p>
          </p:txBody>
        </p:sp>
        <p:sp>
          <p:nvSpPr>
            <p:cNvPr id="33" name="Freeform: Shape 32">
              <a:extLst>
                <a:ext uri="{FF2B5EF4-FFF2-40B4-BE49-F238E27FC236}">
                  <a16:creationId xmlns:a16="http://schemas.microsoft.com/office/drawing/2014/main" id="{83DFF6E0-14F6-8B6A-983C-E835954CF527}"/>
                </a:ext>
              </a:extLst>
            </p:cNvPr>
            <p:cNvSpPr/>
            <p:nvPr/>
          </p:nvSpPr>
          <p:spPr>
            <a:xfrm>
              <a:off x="6148400" y="3864613"/>
              <a:ext cx="33432" cy="93439"/>
            </a:xfrm>
            <a:custGeom>
              <a:avLst/>
              <a:gdLst>
                <a:gd name="connsiteX0" fmla="*/ 23813 w 33432"/>
                <a:gd name="connsiteY0" fmla="*/ 93439 h 93439"/>
                <a:gd name="connsiteX1" fmla="*/ 0 w 33432"/>
                <a:gd name="connsiteY1" fmla="*/ 2953 h 93439"/>
                <a:gd name="connsiteX2" fmla="*/ 9525 w 33432"/>
                <a:gd name="connsiteY2" fmla="*/ 0 h 93439"/>
                <a:gd name="connsiteX3" fmla="*/ 33433 w 33432"/>
                <a:gd name="connsiteY3" fmla="*/ 91344 h 93439"/>
              </a:gdLst>
              <a:ahLst/>
              <a:cxnLst>
                <a:cxn ang="0">
                  <a:pos x="connsiteX0" y="connsiteY0"/>
                </a:cxn>
                <a:cxn ang="0">
                  <a:pos x="connsiteX1" y="connsiteY1"/>
                </a:cxn>
                <a:cxn ang="0">
                  <a:pos x="connsiteX2" y="connsiteY2"/>
                </a:cxn>
                <a:cxn ang="0">
                  <a:pos x="connsiteX3" y="connsiteY3"/>
                </a:cxn>
              </a:cxnLst>
              <a:rect l="l" t="t" r="r" b="b"/>
              <a:pathLst>
                <a:path w="33432" h="93439">
                  <a:moveTo>
                    <a:pt x="23813" y="93439"/>
                  </a:moveTo>
                  <a:cubicBezTo>
                    <a:pt x="17717" y="66389"/>
                    <a:pt x="10097" y="34575"/>
                    <a:pt x="0" y="2953"/>
                  </a:cubicBezTo>
                  <a:lnTo>
                    <a:pt x="9525" y="0"/>
                  </a:lnTo>
                  <a:cubicBezTo>
                    <a:pt x="19717" y="32004"/>
                    <a:pt x="27337" y="64103"/>
                    <a:pt x="33433" y="91344"/>
                  </a:cubicBezTo>
                  <a:close/>
                </a:path>
              </a:pathLst>
            </a:custGeom>
            <a:solidFill>
              <a:srgbClr val="9285ED"/>
            </a:solidFill>
            <a:ln w="7868" cap="flat">
              <a:noFill/>
              <a:prstDash val="solid"/>
              <a:miter/>
            </a:ln>
          </p:spPr>
          <p:txBody>
            <a:bodyPr rtlCol="0" anchor="ctr"/>
            <a:lstStyle/>
            <a:p>
              <a:endParaRPr lang="en-ID"/>
            </a:p>
          </p:txBody>
        </p:sp>
      </p:grpSp>
      <p:sp useBgFill="1">
        <p:nvSpPr>
          <p:cNvPr id="128" name="1">
            <a:extLst>
              <a:ext uri="{FF2B5EF4-FFF2-40B4-BE49-F238E27FC236}">
                <a16:creationId xmlns:a16="http://schemas.microsoft.com/office/drawing/2014/main" id="{D8C4A1C1-DD28-BFD1-E2D2-46E34FDFE431}"/>
              </a:ext>
            </a:extLst>
          </p:cNvPr>
          <p:cNvSpPr/>
          <p:nvPr/>
        </p:nvSpPr>
        <p:spPr>
          <a:xfrm>
            <a:off x="4757039" y="2652117"/>
            <a:ext cx="438474" cy="438474"/>
          </a:xfrm>
          <a:prstGeom prst="ellipse">
            <a:avLst/>
          </a:prstGeom>
          <a:ln w="6350">
            <a:solidFill>
              <a:srgbClr val="9285ED"/>
            </a:solidFill>
          </a:ln>
          <a:effectLst>
            <a:innerShdw blurRad="139700">
              <a:srgbClr val="9285ED"/>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1</a:t>
            </a:r>
            <a:endParaRPr lang="en-ID" sz="1400" dirty="0">
              <a:latin typeface="Century Gothic" panose="020B0502020202020204" pitchFamily="34" charset="0"/>
            </a:endParaRPr>
          </a:p>
        </p:txBody>
      </p:sp>
      <p:sp useBgFill="1">
        <p:nvSpPr>
          <p:cNvPr id="129" name="2">
            <a:extLst>
              <a:ext uri="{FF2B5EF4-FFF2-40B4-BE49-F238E27FC236}">
                <a16:creationId xmlns:a16="http://schemas.microsoft.com/office/drawing/2014/main" id="{9EB140C4-CC4B-0DE6-D57F-B1C5E0A8CD3D}"/>
              </a:ext>
            </a:extLst>
          </p:cNvPr>
          <p:cNvSpPr/>
          <p:nvPr/>
        </p:nvSpPr>
        <p:spPr>
          <a:xfrm>
            <a:off x="7632975" y="2443140"/>
            <a:ext cx="438474" cy="438474"/>
          </a:xfrm>
          <a:prstGeom prst="ellipse">
            <a:avLst/>
          </a:prstGeom>
          <a:ln w="6350">
            <a:solidFill>
              <a:srgbClr val="9285ED"/>
            </a:solidFill>
          </a:ln>
          <a:effectLst>
            <a:innerShdw blurRad="139700">
              <a:srgbClr val="9285ED"/>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2</a:t>
            </a:r>
            <a:endParaRPr lang="en-ID" sz="1400" dirty="0">
              <a:latin typeface="Century Gothic" panose="020B0502020202020204" pitchFamily="34" charset="0"/>
            </a:endParaRPr>
          </a:p>
        </p:txBody>
      </p:sp>
      <p:sp useBgFill="1">
        <p:nvSpPr>
          <p:cNvPr id="130" name="4">
            <a:extLst>
              <a:ext uri="{FF2B5EF4-FFF2-40B4-BE49-F238E27FC236}">
                <a16:creationId xmlns:a16="http://schemas.microsoft.com/office/drawing/2014/main" id="{4D878BBF-9415-8A2B-29FF-D4D9D83E0A30}"/>
              </a:ext>
            </a:extLst>
          </p:cNvPr>
          <p:cNvSpPr/>
          <p:nvPr/>
        </p:nvSpPr>
        <p:spPr>
          <a:xfrm>
            <a:off x="7925871" y="4179140"/>
            <a:ext cx="438474" cy="438474"/>
          </a:xfrm>
          <a:prstGeom prst="ellipse">
            <a:avLst/>
          </a:prstGeom>
          <a:ln w="6350">
            <a:solidFill>
              <a:srgbClr val="9285ED"/>
            </a:solidFill>
          </a:ln>
          <a:effectLst>
            <a:innerShdw blurRad="139700">
              <a:srgbClr val="9285ED"/>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4</a:t>
            </a:r>
            <a:endParaRPr lang="en-ID" sz="1400" dirty="0">
              <a:latin typeface="Century Gothic" panose="020B0502020202020204" pitchFamily="34" charset="0"/>
            </a:endParaRPr>
          </a:p>
        </p:txBody>
      </p:sp>
      <p:sp useBgFill="1">
        <p:nvSpPr>
          <p:cNvPr id="131" name="3">
            <a:extLst>
              <a:ext uri="{FF2B5EF4-FFF2-40B4-BE49-F238E27FC236}">
                <a16:creationId xmlns:a16="http://schemas.microsoft.com/office/drawing/2014/main" id="{3F9EA882-07C0-F3B8-2F5C-9F9050E853F3}"/>
              </a:ext>
            </a:extLst>
          </p:cNvPr>
          <p:cNvSpPr/>
          <p:nvPr/>
        </p:nvSpPr>
        <p:spPr>
          <a:xfrm>
            <a:off x="4415375" y="4722873"/>
            <a:ext cx="438474" cy="438474"/>
          </a:xfrm>
          <a:prstGeom prst="ellipse">
            <a:avLst/>
          </a:prstGeom>
          <a:ln w="6350">
            <a:solidFill>
              <a:srgbClr val="9285ED"/>
            </a:solidFill>
          </a:ln>
          <a:effectLst>
            <a:innerShdw blurRad="139700">
              <a:srgbClr val="9285ED"/>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entury Gothic" panose="020B0502020202020204" pitchFamily="34" charset="0"/>
              </a:rPr>
              <a:t>3</a:t>
            </a:r>
            <a:endParaRPr lang="en-ID" sz="1400" dirty="0">
              <a:latin typeface="Century Gothic" panose="020B0502020202020204" pitchFamily="34" charset="0"/>
            </a:endParaRPr>
          </a:p>
        </p:txBody>
      </p:sp>
      <p:sp>
        <p:nvSpPr>
          <p:cNvPr id="132" name="TextBox 131">
            <a:extLst>
              <a:ext uri="{FF2B5EF4-FFF2-40B4-BE49-F238E27FC236}">
                <a16:creationId xmlns:a16="http://schemas.microsoft.com/office/drawing/2014/main" id="{993E6436-0C24-BC4E-EBE2-4B5F38A3B6B0}"/>
              </a:ext>
            </a:extLst>
          </p:cNvPr>
          <p:cNvSpPr txBox="1"/>
          <p:nvPr/>
        </p:nvSpPr>
        <p:spPr>
          <a:xfrm>
            <a:off x="1038204" y="2596901"/>
            <a:ext cx="3487882" cy="1200329"/>
          </a:xfrm>
          <a:prstGeom prst="rect">
            <a:avLst/>
          </a:prstGeom>
          <a:noFill/>
        </p:spPr>
        <p:txBody>
          <a:bodyPr wrap="square">
            <a:spAutoFit/>
          </a:bodyPr>
          <a:lstStyle/>
          <a:p>
            <a:pPr algn="just"/>
            <a:r>
              <a:rPr lang="en-US" dirty="0">
                <a:solidFill>
                  <a:schemeClr val="bg1"/>
                </a:solidFill>
                <a:latin typeface="BigNoodleTitling" panose="02000708030402040100"/>
              </a:rPr>
              <a:t>The chatbot will use a combination of artificial intelligence and natural language processing to understand and respond to user queries.</a:t>
            </a:r>
            <a:endParaRPr lang="en-ID" sz="1400" dirty="0">
              <a:solidFill>
                <a:schemeClr val="bg1"/>
              </a:solidFill>
              <a:latin typeface="BigNoodleTitling" panose="02000708030402040100"/>
            </a:endParaRPr>
          </a:p>
        </p:txBody>
      </p:sp>
      <p:sp>
        <p:nvSpPr>
          <p:cNvPr id="133" name="TextBox 132">
            <a:extLst>
              <a:ext uri="{FF2B5EF4-FFF2-40B4-BE49-F238E27FC236}">
                <a16:creationId xmlns:a16="http://schemas.microsoft.com/office/drawing/2014/main" id="{791AB431-52B3-D1B5-728A-93A470180140}"/>
              </a:ext>
            </a:extLst>
          </p:cNvPr>
          <p:cNvSpPr txBox="1"/>
          <p:nvPr/>
        </p:nvSpPr>
        <p:spPr>
          <a:xfrm>
            <a:off x="8326496" y="2418007"/>
            <a:ext cx="3487882" cy="2031325"/>
          </a:xfrm>
          <a:prstGeom prst="rect">
            <a:avLst/>
          </a:prstGeom>
          <a:noFill/>
        </p:spPr>
        <p:txBody>
          <a:bodyPr wrap="square">
            <a:spAutoFit/>
          </a:bodyPr>
          <a:lstStyle/>
          <a:p>
            <a:pPr algn="just"/>
            <a:r>
              <a:rPr lang="en-US" dirty="0">
                <a:solidFill>
                  <a:schemeClr val="bg1"/>
                </a:solidFill>
                <a:latin typeface="BigNoodleTitling" panose="02000708030402040100"/>
              </a:rPr>
              <a:t>The chatbot will have access to a variety of data sources, including weather data, music libraries, and dictionaries, to provide accurate and informative responses.</a:t>
            </a:r>
          </a:p>
          <a:p>
            <a:pPr algn="just"/>
            <a:br>
              <a:rPr lang="en-US" dirty="0">
                <a:solidFill>
                  <a:schemeClr val="bg1"/>
                </a:solidFill>
                <a:latin typeface="BigNoodleTitling" panose="02000708030402040100"/>
              </a:rPr>
            </a:br>
            <a:endParaRPr lang="en-ID" dirty="0">
              <a:solidFill>
                <a:schemeClr val="bg1"/>
              </a:solidFill>
              <a:latin typeface="BigNoodleTitling" panose="02000708030402040100"/>
            </a:endParaRPr>
          </a:p>
        </p:txBody>
      </p:sp>
      <p:sp>
        <p:nvSpPr>
          <p:cNvPr id="134" name="TextBox 133">
            <a:extLst>
              <a:ext uri="{FF2B5EF4-FFF2-40B4-BE49-F238E27FC236}">
                <a16:creationId xmlns:a16="http://schemas.microsoft.com/office/drawing/2014/main" id="{FC73EEE3-4BE9-1930-486A-B8F704533B19}"/>
              </a:ext>
            </a:extLst>
          </p:cNvPr>
          <p:cNvSpPr txBox="1"/>
          <p:nvPr/>
        </p:nvSpPr>
        <p:spPr>
          <a:xfrm>
            <a:off x="8608570" y="4132228"/>
            <a:ext cx="3487882" cy="923330"/>
          </a:xfrm>
          <a:prstGeom prst="rect">
            <a:avLst/>
          </a:prstGeom>
          <a:noFill/>
        </p:spPr>
        <p:txBody>
          <a:bodyPr wrap="square">
            <a:spAutoFit/>
          </a:bodyPr>
          <a:lstStyle/>
          <a:p>
            <a:pPr algn="just"/>
            <a:r>
              <a:rPr lang="en-US" dirty="0">
                <a:solidFill>
                  <a:schemeClr val="bg1"/>
                </a:solidFill>
                <a:latin typeface="BigNoodleTitling" panose="02000708030402040100"/>
              </a:rPr>
              <a:t>The chatbot will be designed to be easy to use and accessible to a wide range of users.</a:t>
            </a:r>
            <a:endParaRPr lang="en-ID" sz="1400" dirty="0">
              <a:solidFill>
                <a:schemeClr val="bg1"/>
              </a:solidFill>
              <a:latin typeface="BigNoodleTitling" panose="02000708030402040100"/>
            </a:endParaRPr>
          </a:p>
        </p:txBody>
      </p:sp>
      <p:sp>
        <p:nvSpPr>
          <p:cNvPr id="135" name="TextBox 134">
            <a:extLst>
              <a:ext uri="{FF2B5EF4-FFF2-40B4-BE49-F238E27FC236}">
                <a16:creationId xmlns:a16="http://schemas.microsoft.com/office/drawing/2014/main" id="{E04CDCFF-EAC8-F0A1-9400-39A121B746CD}"/>
              </a:ext>
            </a:extLst>
          </p:cNvPr>
          <p:cNvSpPr txBox="1"/>
          <p:nvPr/>
        </p:nvSpPr>
        <p:spPr>
          <a:xfrm>
            <a:off x="649945" y="4659393"/>
            <a:ext cx="3487882" cy="923330"/>
          </a:xfrm>
          <a:prstGeom prst="rect">
            <a:avLst/>
          </a:prstGeom>
          <a:noFill/>
        </p:spPr>
        <p:txBody>
          <a:bodyPr wrap="square">
            <a:spAutoFit/>
          </a:bodyPr>
          <a:lstStyle/>
          <a:p>
            <a:pPr algn="just"/>
            <a:r>
              <a:rPr lang="en-US" dirty="0">
                <a:solidFill>
                  <a:schemeClr val="bg1"/>
                </a:solidFill>
                <a:latin typeface="BigNoodleTitling" panose="02000708030402040100"/>
              </a:rPr>
              <a:t>The chatbot will be able to learn and adapt over time, based on its interactions with users.</a:t>
            </a:r>
            <a:endParaRPr lang="en-ID" dirty="0">
              <a:solidFill>
                <a:schemeClr val="bg1"/>
              </a:solidFill>
              <a:latin typeface="BigNoodleTitling" panose="02000708030402040100"/>
            </a:endParaRPr>
          </a:p>
        </p:txBody>
      </p:sp>
    </p:spTree>
    <p:extLst>
      <p:ext uri="{BB962C8B-B14F-4D97-AF65-F5344CB8AC3E}">
        <p14:creationId xmlns:p14="http://schemas.microsoft.com/office/powerpoint/2010/main" val="428480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right)">
                                      <p:cBhvr>
                                        <p:cTn id="7" dur="250"/>
                                        <p:tgtEl>
                                          <p:spTgt spid="2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left)">
                                      <p:cBhvr>
                                        <p:cTn id="10" dur="250"/>
                                        <p:tgtEl>
                                          <p:spTgt spid="2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250"/>
                                        <p:tgtEl>
                                          <p:spTgt spid="23"/>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wipe(right)">
                                      <p:cBhvr>
                                        <p:cTn id="16" dur="250"/>
                                        <p:tgtEl>
                                          <p:spTgt spid="16"/>
                                        </p:tgtEl>
                                      </p:cBhvr>
                                    </p:animEffect>
                                  </p:childTnLst>
                                </p:cTn>
                              </p:par>
                            </p:childTnLst>
                          </p:cTn>
                        </p:par>
                        <p:par>
                          <p:cTn id="17" fill="hold">
                            <p:stCondLst>
                              <p:cond delay="250"/>
                            </p:stCondLst>
                            <p:childTnLst>
                              <p:par>
                                <p:cTn id="18" presetID="10" presetClass="entr" presetSubtype="0" fill="hold" grpId="0" nodeType="afterEffect">
                                  <p:stCondLst>
                                    <p:cond delay="0"/>
                                  </p:stCondLst>
                                  <p:childTnLst>
                                    <p:set>
                                      <p:cBhvr>
                                        <p:cTn id="19" dur="1" fill="hold">
                                          <p:stCondLst>
                                            <p:cond delay="0"/>
                                          </p:stCondLst>
                                        </p:cTn>
                                        <p:tgtEl>
                                          <p:spTgt spid="128"/>
                                        </p:tgtEl>
                                        <p:attrNameLst>
                                          <p:attrName>style.visibility</p:attrName>
                                        </p:attrNameLst>
                                      </p:cBhvr>
                                      <p:to>
                                        <p:strVal val="visible"/>
                                      </p:to>
                                    </p:set>
                                    <p:animEffect transition="in" filter="fade">
                                      <p:cBhvr>
                                        <p:cTn id="20" dur="250"/>
                                        <p:tgtEl>
                                          <p:spTgt spid="12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9"/>
                                        </p:tgtEl>
                                        <p:attrNameLst>
                                          <p:attrName>style.visibility</p:attrName>
                                        </p:attrNameLst>
                                      </p:cBhvr>
                                      <p:to>
                                        <p:strVal val="visible"/>
                                      </p:to>
                                    </p:set>
                                    <p:animEffect transition="in" filter="fade">
                                      <p:cBhvr>
                                        <p:cTn id="23" dur="250"/>
                                        <p:tgtEl>
                                          <p:spTgt spid="1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0"/>
                                        </p:tgtEl>
                                        <p:attrNameLst>
                                          <p:attrName>style.visibility</p:attrName>
                                        </p:attrNameLst>
                                      </p:cBhvr>
                                      <p:to>
                                        <p:strVal val="visible"/>
                                      </p:to>
                                    </p:set>
                                    <p:animEffect transition="in" filter="fade">
                                      <p:cBhvr>
                                        <p:cTn id="26" dur="250"/>
                                        <p:tgtEl>
                                          <p:spTgt spid="13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1"/>
                                        </p:tgtEl>
                                        <p:attrNameLst>
                                          <p:attrName>style.visibility</p:attrName>
                                        </p:attrNameLst>
                                      </p:cBhvr>
                                      <p:to>
                                        <p:strVal val="visible"/>
                                      </p:to>
                                    </p:set>
                                    <p:animEffect transition="in" filter="fade">
                                      <p:cBhvr>
                                        <p:cTn id="29" dur="25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0" restart="whenNotActive" fill="hold" evtFilter="cancelBubble" nodeType="interactiveSeq">
                <p:stCondLst>
                  <p:cond evt="onClick" delay="0">
                    <p:tgtEl>
                      <p:spTgt spid="128"/>
                    </p:tgtEl>
                  </p:cond>
                </p:stCondLst>
                <p:endSync evt="end" delay="0">
                  <p:rtn val="all"/>
                </p:endSync>
                <p:childTnLst>
                  <p:par>
                    <p:cTn id="31" fill="hold">
                      <p:stCondLst>
                        <p:cond delay="0"/>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2"/>
                                        </p:tgtEl>
                                        <p:attrNameLst>
                                          <p:attrName>style.visibility</p:attrName>
                                        </p:attrNameLst>
                                      </p:cBhvr>
                                      <p:to>
                                        <p:strVal val="visible"/>
                                      </p:to>
                                    </p:set>
                                    <p:animEffect transition="in" filter="fade">
                                      <p:cBhvr>
                                        <p:cTn id="35" dur="500"/>
                                        <p:tgtEl>
                                          <p:spTgt spid="132"/>
                                        </p:tgtEl>
                                      </p:cBhvr>
                                    </p:animEffect>
                                  </p:childTnLst>
                                </p:cTn>
                              </p:par>
                            </p:childTnLst>
                          </p:cTn>
                        </p:par>
                      </p:childTnLst>
                    </p:cTn>
                  </p:par>
                </p:childTnLst>
              </p:cTn>
              <p:nextCondLst>
                <p:cond evt="onClick" delay="0">
                  <p:tgtEl>
                    <p:spTgt spid="128"/>
                  </p:tgtEl>
                </p:cond>
              </p:nextCondLst>
            </p:seq>
            <p:seq concurrent="1" nextAc="seek">
              <p:cTn id="36" restart="whenNotActive" fill="hold" evtFilter="cancelBubble" nodeType="interactiveSeq">
                <p:stCondLst>
                  <p:cond evt="onClick" delay="0">
                    <p:tgtEl>
                      <p:spTgt spid="129"/>
                    </p:tgtEl>
                  </p:cond>
                </p:stCondLst>
                <p:endSync evt="end" delay="0">
                  <p:rtn val="all"/>
                </p:endSync>
                <p:childTnLst>
                  <p:par>
                    <p:cTn id="37" fill="hold">
                      <p:stCondLst>
                        <p:cond delay="0"/>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33"/>
                                        </p:tgtEl>
                                        <p:attrNameLst>
                                          <p:attrName>style.visibility</p:attrName>
                                        </p:attrNameLst>
                                      </p:cBhvr>
                                      <p:to>
                                        <p:strVal val="visible"/>
                                      </p:to>
                                    </p:set>
                                    <p:animEffect transition="in" filter="fade">
                                      <p:cBhvr>
                                        <p:cTn id="41" dur="500"/>
                                        <p:tgtEl>
                                          <p:spTgt spid="133"/>
                                        </p:tgtEl>
                                      </p:cBhvr>
                                    </p:animEffect>
                                  </p:childTnLst>
                                </p:cTn>
                              </p:par>
                            </p:childTnLst>
                          </p:cTn>
                        </p:par>
                      </p:childTnLst>
                    </p:cTn>
                  </p:par>
                </p:childTnLst>
              </p:cTn>
              <p:nextCondLst>
                <p:cond evt="onClick" delay="0">
                  <p:tgtEl>
                    <p:spTgt spid="129"/>
                  </p:tgtEl>
                </p:cond>
              </p:nextCondLst>
            </p:seq>
            <p:seq concurrent="1" nextAc="seek">
              <p:cTn id="42" restart="whenNotActive" fill="hold" evtFilter="cancelBubble" nodeType="interactiveSeq">
                <p:stCondLst>
                  <p:cond evt="onClick" delay="0">
                    <p:tgtEl>
                      <p:spTgt spid="130"/>
                    </p:tgtEl>
                  </p:cond>
                </p:stCondLst>
                <p:endSync evt="end" delay="0">
                  <p:rtn val="all"/>
                </p:endSync>
                <p:childTnLst>
                  <p:par>
                    <p:cTn id="43" fill="hold">
                      <p:stCondLst>
                        <p:cond delay="0"/>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4"/>
                                        </p:tgtEl>
                                        <p:attrNameLst>
                                          <p:attrName>style.visibility</p:attrName>
                                        </p:attrNameLst>
                                      </p:cBhvr>
                                      <p:to>
                                        <p:strVal val="visible"/>
                                      </p:to>
                                    </p:set>
                                    <p:animEffect transition="in" filter="fade">
                                      <p:cBhvr>
                                        <p:cTn id="47" dur="500"/>
                                        <p:tgtEl>
                                          <p:spTgt spid="134"/>
                                        </p:tgtEl>
                                      </p:cBhvr>
                                    </p:animEffect>
                                  </p:childTnLst>
                                </p:cTn>
                              </p:par>
                            </p:childTnLst>
                          </p:cTn>
                        </p:par>
                      </p:childTnLst>
                    </p:cTn>
                  </p:par>
                </p:childTnLst>
              </p:cTn>
              <p:nextCondLst>
                <p:cond evt="onClick" delay="0">
                  <p:tgtEl>
                    <p:spTgt spid="130"/>
                  </p:tgtEl>
                </p:cond>
              </p:nextCondLst>
            </p:seq>
            <p:seq concurrent="1" nextAc="seek">
              <p:cTn id="48" restart="whenNotActive" fill="hold" evtFilter="cancelBubble" nodeType="interactiveSeq">
                <p:stCondLst>
                  <p:cond evt="onClick" delay="0">
                    <p:tgtEl>
                      <p:spTgt spid="131"/>
                    </p:tgtEl>
                  </p:cond>
                </p:stCondLst>
                <p:endSync evt="end" delay="0">
                  <p:rtn val="all"/>
                </p:endSync>
                <p:childTnLst>
                  <p:par>
                    <p:cTn id="49" fill="hold">
                      <p:stCondLst>
                        <p:cond delay="0"/>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35"/>
                                        </p:tgtEl>
                                        <p:attrNameLst>
                                          <p:attrName>style.visibility</p:attrName>
                                        </p:attrNameLst>
                                      </p:cBhvr>
                                      <p:to>
                                        <p:strVal val="visible"/>
                                      </p:to>
                                    </p:set>
                                    <p:animEffect transition="in" filter="fade">
                                      <p:cBhvr>
                                        <p:cTn id="53" dur="500"/>
                                        <p:tgtEl>
                                          <p:spTgt spid="135"/>
                                        </p:tgtEl>
                                      </p:cBhvr>
                                    </p:animEffect>
                                  </p:childTnLst>
                                </p:cTn>
                              </p:par>
                            </p:childTnLst>
                          </p:cTn>
                        </p:par>
                      </p:childTnLst>
                    </p:cTn>
                  </p:par>
                </p:childTnLst>
              </p:cTn>
              <p:nextCondLst>
                <p:cond evt="onClick" delay="0">
                  <p:tgtEl>
                    <p:spTgt spid="131"/>
                  </p:tgtEl>
                </p:cond>
              </p:nextCondLst>
            </p:seq>
          </p:childTnLst>
        </p:cTn>
      </p:par>
    </p:tnLst>
    <p:bldLst>
      <p:bldP spid="16" grpId="0" animBg="1"/>
      <p:bldP spid="21" grpId="0" animBg="1"/>
      <p:bldP spid="22" grpId="0" animBg="1"/>
      <p:bldP spid="23" grpId="0" animBg="1"/>
      <p:bldP spid="128" grpId="0" animBg="1"/>
      <p:bldP spid="129" grpId="0" animBg="1"/>
      <p:bldP spid="130" grpId="0" animBg="1"/>
      <p:bldP spid="131" grpId="0" animBg="1"/>
      <p:bldP spid="132" grpId="0"/>
      <p:bldP spid="133" grpId="0"/>
      <p:bldP spid="134" grpId="0"/>
      <p:bldP spid="1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7FD857D-BF5A-1CCC-28B2-9E1B12AAE9BD}"/>
              </a:ext>
            </a:extLst>
          </p:cNvPr>
          <p:cNvGrpSpPr/>
          <p:nvPr/>
        </p:nvGrpSpPr>
        <p:grpSpPr>
          <a:xfrm>
            <a:off x="782544" y="488066"/>
            <a:ext cx="11426988" cy="495300"/>
            <a:chOff x="854659" y="488625"/>
            <a:chExt cx="8806700" cy="495300"/>
          </a:xfrm>
        </p:grpSpPr>
        <p:sp>
          <p:nvSpPr>
            <p:cNvPr id="7" name="Rectangle: Rounded Corners 6">
              <a:extLst>
                <a:ext uri="{FF2B5EF4-FFF2-40B4-BE49-F238E27FC236}">
                  <a16:creationId xmlns:a16="http://schemas.microsoft.com/office/drawing/2014/main" id="{75042450-415E-8724-4585-6C41D515D2FD}"/>
                </a:ext>
              </a:extLst>
            </p:cNvPr>
            <p:cNvSpPr/>
            <p:nvPr/>
          </p:nvSpPr>
          <p:spPr>
            <a:xfrm>
              <a:off x="854659" y="488625"/>
              <a:ext cx="8806700" cy="495300"/>
            </a:xfrm>
            <a:prstGeom prst="roundRect">
              <a:avLst>
                <a:gd name="adj" fmla="val 50000"/>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TextBox 7">
              <a:hlinkClick r:id="rId2" action="ppaction://hlinksldjump"/>
              <a:extLst>
                <a:ext uri="{FF2B5EF4-FFF2-40B4-BE49-F238E27FC236}">
                  <a16:creationId xmlns:a16="http://schemas.microsoft.com/office/drawing/2014/main" id="{1A8DEC6D-4E76-FABD-F2C7-D9F5D834FAA6}"/>
                </a:ext>
              </a:extLst>
            </p:cNvPr>
            <p:cNvSpPr txBox="1"/>
            <p:nvPr/>
          </p:nvSpPr>
          <p:spPr>
            <a:xfrm>
              <a:off x="1328994" y="566839"/>
              <a:ext cx="1742541" cy="338554"/>
            </a:xfrm>
            <a:prstGeom prst="rect">
              <a:avLst/>
            </a:prstGeom>
            <a:noFill/>
          </p:spPr>
          <p:txBody>
            <a:bodyPr wrap="none" rtlCol="0">
              <a:spAutoFit/>
            </a:bodyPr>
            <a:lstStyle/>
            <a:p>
              <a:pPr algn="ctr"/>
              <a:r>
                <a:rPr lang="en-US" sz="1600" spc="300" dirty="0">
                  <a:solidFill>
                    <a:schemeClr val="bg1"/>
                  </a:solidFill>
                  <a:latin typeface="BigNoodleTitling" panose="02000708030402040100" pitchFamily="2" charset="0"/>
                </a:rPr>
                <a:t>Literature Survey</a:t>
              </a:r>
              <a:endParaRPr lang="en-ID" sz="1600" spc="300" dirty="0">
                <a:solidFill>
                  <a:schemeClr val="bg1"/>
                </a:solidFill>
                <a:latin typeface="BigNoodleTitling" panose="02000708030402040100" pitchFamily="2" charset="0"/>
              </a:endParaRPr>
            </a:p>
          </p:txBody>
        </p:sp>
        <p:sp>
          <p:nvSpPr>
            <p:cNvPr id="9" name="TextBox 8">
              <a:hlinkClick r:id="rId3" action="ppaction://hlinksldjump"/>
              <a:extLst>
                <a:ext uri="{FF2B5EF4-FFF2-40B4-BE49-F238E27FC236}">
                  <a16:creationId xmlns:a16="http://schemas.microsoft.com/office/drawing/2014/main" id="{9A10C39E-BFC2-FDB5-E522-0392081275E0}"/>
                </a:ext>
              </a:extLst>
            </p:cNvPr>
            <p:cNvSpPr txBox="1"/>
            <p:nvPr/>
          </p:nvSpPr>
          <p:spPr>
            <a:xfrm>
              <a:off x="3469179" y="566839"/>
              <a:ext cx="1568000" cy="338554"/>
            </a:xfrm>
            <a:prstGeom prst="rect">
              <a:avLst/>
            </a:prstGeom>
            <a:noFill/>
          </p:spPr>
          <p:txBody>
            <a:bodyPr wrap="none" rtlCol="0">
              <a:spAutoFit/>
            </a:bodyPr>
            <a:lstStyle/>
            <a:p>
              <a:pPr algn="ctr"/>
              <a:r>
                <a:rPr lang="en-US" sz="1600" spc="300" dirty="0">
                  <a:solidFill>
                    <a:schemeClr val="bg1"/>
                  </a:solidFill>
                  <a:latin typeface="BigNoodleTitling" panose="02000708030402040100" pitchFamily="2" charset="0"/>
                </a:rPr>
                <a:t>Existing System</a:t>
              </a:r>
              <a:endParaRPr lang="en-ID" sz="1600" spc="300" dirty="0">
                <a:solidFill>
                  <a:schemeClr val="bg1"/>
                </a:solidFill>
                <a:latin typeface="BigNoodleTitling" panose="02000708030402040100" pitchFamily="2" charset="0"/>
              </a:endParaRPr>
            </a:p>
          </p:txBody>
        </p:sp>
        <p:sp>
          <p:nvSpPr>
            <p:cNvPr id="10" name="TextBox 9">
              <a:hlinkClick r:id="rId4" action="ppaction://hlinksldjump"/>
              <a:extLst>
                <a:ext uri="{FF2B5EF4-FFF2-40B4-BE49-F238E27FC236}">
                  <a16:creationId xmlns:a16="http://schemas.microsoft.com/office/drawing/2014/main" id="{BB76434F-32FF-231A-5BD3-4C1B5FECEAD2}"/>
                </a:ext>
              </a:extLst>
            </p:cNvPr>
            <p:cNvSpPr txBox="1"/>
            <p:nvPr/>
          </p:nvSpPr>
          <p:spPr>
            <a:xfrm>
              <a:off x="5566926" y="566839"/>
              <a:ext cx="1689516"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Proposed System</a:t>
              </a:r>
            </a:p>
          </p:txBody>
        </p:sp>
        <p:sp>
          <p:nvSpPr>
            <p:cNvPr id="11" name="TextBox 10">
              <a:extLst>
                <a:ext uri="{FF2B5EF4-FFF2-40B4-BE49-F238E27FC236}">
                  <a16:creationId xmlns:a16="http://schemas.microsoft.com/office/drawing/2014/main" id="{46DCB927-3C29-CEE3-28A4-5F9EC2359FA1}"/>
                </a:ext>
              </a:extLst>
            </p:cNvPr>
            <p:cNvSpPr txBox="1"/>
            <p:nvPr/>
          </p:nvSpPr>
          <p:spPr>
            <a:xfrm>
              <a:off x="7639011" y="566839"/>
              <a:ext cx="1535087" cy="338554"/>
            </a:xfrm>
            <a:prstGeom prst="rect">
              <a:avLst/>
            </a:prstGeom>
            <a:noFill/>
          </p:spPr>
          <p:txBody>
            <a:bodyPr wrap="none" rtlCol="0">
              <a:spAutoFit/>
            </a:bodyPr>
            <a:lstStyle/>
            <a:p>
              <a:pPr algn="ctr"/>
              <a:r>
                <a:rPr lang="en-ID" sz="1600" spc="300" dirty="0">
                  <a:gradFill>
                    <a:gsLst>
                      <a:gs pos="20000">
                        <a:srgbClr val="624FEB"/>
                      </a:gs>
                      <a:gs pos="98000">
                        <a:srgbClr val="9487F1"/>
                      </a:gs>
                    </a:gsLst>
                    <a:lin ang="2400000" scaled="0"/>
                  </a:gradFill>
                  <a:latin typeface="BigNoodleTitling" panose="02000708030402040100" pitchFamily="2" charset="0"/>
                </a:rPr>
                <a:t>REQUIREMENTS</a:t>
              </a:r>
            </a:p>
          </p:txBody>
        </p:sp>
      </p:grpSp>
      <p:sp>
        <p:nvSpPr>
          <p:cNvPr id="21" name="Oval 20">
            <a:extLst>
              <a:ext uri="{FF2B5EF4-FFF2-40B4-BE49-F238E27FC236}">
                <a16:creationId xmlns:a16="http://schemas.microsoft.com/office/drawing/2014/main" id="{71B19221-E531-118E-F6EE-8B94457714BD}"/>
              </a:ext>
            </a:extLst>
          </p:cNvPr>
          <p:cNvSpPr/>
          <p:nvPr/>
        </p:nvSpPr>
        <p:spPr>
          <a:xfrm>
            <a:off x="369589" y="323320"/>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9487F1">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0000">
                      <a:srgbClr val="624FEB"/>
                    </a:gs>
                    <a:gs pos="67000">
                      <a:srgbClr val="9487F1"/>
                    </a:gs>
                  </a:gsLst>
                  <a:lin ang="2400000" scaled="0"/>
                </a:gradFill>
                <a:latin typeface="BigNoodleTitling" panose="02000708030402040100" pitchFamily="2" charset="0"/>
              </a:rPr>
              <a:t>R1</a:t>
            </a:r>
            <a:endParaRPr lang="en-ID" dirty="0">
              <a:gradFill>
                <a:gsLst>
                  <a:gs pos="20000">
                    <a:srgbClr val="624FEB"/>
                  </a:gs>
                  <a:gs pos="67000">
                    <a:srgbClr val="9487F1"/>
                  </a:gs>
                </a:gsLst>
                <a:lin ang="2400000" scaled="0"/>
              </a:gradFill>
              <a:latin typeface="BigNoodleTitling" panose="02000708030402040100" pitchFamily="2" charset="0"/>
            </a:endParaRPr>
          </a:p>
        </p:txBody>
      </p:sp>
      <p:sp>
        <p:nvSpPr>
          <p:cNvPr id="22" name="Rectangle: Rounded Corners 21">
            <a:hlinkClick r:id="rId5" action="ppaction://hlinksldjump"/>
            <a:extLst>
              <a:ext uri="{FF2B5EF4-FFF2-40B4-BE49-F238E27FC236}">
                <a16:creationId xmlns:a16="http://schemas.microsoft.com/office/drawing/2014/main" id="{21C79B28-F68E-AFAD-40C9-75301F1B87D3}"/>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9285ED">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624FEB"/>
                    </a:gs>
                    <a:gs pos="100000">
                      <a:srgbClr val="9285ED"/>
                    </a:gs>
                  </a:gsLst>
                  <a:lin ang="0" scaled="0"/>
                </a:gradFill>
                <a:latin typeface="BigNoodleTitling" panose="02000708030402040100" pitchFamily="2" charset="0"/>
              </a:rPr>
              <a:t>back</a:t>
            </a:r>
            <a:endParaRPr lang="en-ID" sz="1600" dirty="0">
              <a:gradFill>
                <a:gsLst>
                  <a:gs pos="23000">
                    <a:srgbClr val="624FEB"/>
                  </a:gs>
                  <a:gs pos="100000">
                    <a:srgbClr val="9285ED"/>
                  </a:gs>
                </a:gsLst>
                <a:lin ang="0" scaled="0"/>
              </a:gradFill>
              <a:latin typeface="BigNoodleTitling" panose="02000708030402040100" pitchFamily="2" charset="0"/>
            </a:endParaRPr>
          </a:p>
        </p:txBody>
      </p:sp>
      <p:sp>
        <p:nvSpPr>
          <p:cNvPr id="27" name="TextBox 26">
            <a:extLst>
              <a:ext uri="{FF2B5EF4-FFF2-40B4-BE49-F238E27FC236}">
                <a16:creationId xmlns:a16="http://schemas.microsoft.com/office/drawing/2014/main" id="{126FBD8F-473E-3163-6EA5-2CCEE1CBD5CA}"/>
              </a:ext>
            </a:extLst>
          </p:cNvPr>
          <p:cNvSpPr txBox="1"/>
          <p:nvPr/>
        </p:nvSpPr>
        <p:spPr>
          <a:xfrm>
            <a:off x="1094774" y="3729794"/>
            <a:ext cx="2411048" cy="2677656"/>
          </a:xfrm>
          <a:prstGeom prst="rect">
            <a:avLst/>
          </a:prstGeom>
          <a:noFill/>
        </p:spPr>
        <p:txBody>
          <a:bodyPr wrap="square">
            <a:spAutoFit/>
          </a:bodyPr>
          <a:lstStyle/>
          <a:p>
            <a:pPr algn="just"/>
            <a:r>
              <a:rPr lang="en-US" sz="1400" b="1" dirty="0">
                <a:solidFill>
                  <a:schemeClr val="bg1"/>
                </a:solidFill>
                <a:latin typeface="BigNoodleTitling" panose="02000708030402040100"/>
              </a:rPr>
              <a:t>Software requirements:</a:t>
            </a:r>
          </a:p>
          <a:p>
            <a:pPr algn="just"/>
            <a:endParaRPr lang="en-US" sz="1400" b="1" dirty="0">
              <a:solidFill>
                <a:schemeClr val="bg1"/>
              </a:solidFill>
              <a:latin typeface="BigNoodleTitling" panose="02000708030402040100"/>
            </a:endParaRPr>
          </a:p>
          <a:p>
            <a:pPr marL="285750" indent="-285750" algn="just">
              <a:buFont typeface="Wingdings" panose="05000000000000000000" pitchFamily="2" charset="2"/>
              <a:buChar char="Ø"/>
            </a:pPr>
            <a:r>
              <a:rPr lang="en-US" sz="1400" dirty="0">
                <a:solidFill>
                  <a:schemeClr val="bg1"/>
                </a:solidFill>
                <a:latin typeface="BigNoodleTitling" panose="02000708030402040100"/>
              </a:rPr>
              <a:t>A programming language such as Python, Java, or C++.</a:t>
            </a:r>
          </a:p>
          <a:p>
            <a:pPr algn="just"/>
            <a:endParaRPr lang="en-US" sz="1400" dirty="0">
              <a:solidFill>
                <a:schemeClr val="bg1"/>
              </a:solidFill>
              <a:latin typeface="BigNoodleTitling" panose="02000708030402040100"/>
            </a:endParaRPr>
          </a:p>
          <a:p>
            <a:pPr marL="285750" indent="-285750" algn="just">
              <a:buFont typeface="Wingdings" panose="05000000000000000000" pitchFamily="2" charset="2"/>
              <a:buChar char="Ø"/>
            </a:pPr>
            <a:r>
              <a:rPr lang="en-US" sz="1400" dirty="0">
                <a:solidFill>
                  <a:schemeClr val="bg1"/>
                </a:solidFill>
                <a:latin typeface="BigNoodleTitling" panose="02000708030402040100"/>
              </a:rPr>
              <a:t>A chatbot framework such as </a:t>
            </a:r>
            <a:r>
              <a:rPr lang="en-US" sz="1400" dirty="0" err="1">
                <a:solidFill>
                  <a:schemeClr val="bg1"/>
                </a:solidFill>
                <a:latin typeface="BigNoodleTitling" panose="02000708030402040100"/>
              </a:rPr>
              <a:t>Dialogflow</a:t>
            </a:r>
            <a:r>
              <a:rPr lang="en-US" sz="1400" dirty="0">
                <a:solidFill>
                  <a:schemeClr val="bg1"/>
                </a:solidFill>
                <a:latin typeface="BigNoodleTitling" panose="02000708030402040100"/>
              </a:rPr>
              <a:t>, Amazon Lex, or Microsoft Azure Bot Service.</a:t>
            </a:r>
          </a:p>
          <a:p>
            <a:pPr algn="just"/>
            <a:br>
              <a:rPr lang="en-US" sz="1400" dirty="0">
                <a:solidFill>
                  <a:schemeClr val="bg1"/>
                </a:solidFill>
                <a:latin typeface="BigNoodleTitling" panose="02000708030402040100"/>
              </a:rPr>
            </a:br>
            <a:endParaRPr lang="en-ID" sz="1400" dirty="0">
              <a:solidFill>
                <a:schemeClr val="bg1"/>
              </a:solidFill>
              <a:latin typeface="BigNoodleTitling" panose="02000708030402040100"/>
            </a:endParaRPr>
          </a:p>
        </p:txBody>
      </p:sp>
      <p:grpSp>
        <p:nvGrpSpPr>
          <p:cNvPr id="28" name="Graphic 10">
            <a:extLst>
              <a:ext uri="{FF2B5EF4-FFF2-40B4-BE49-F238E27FC236}">
                <a16:creationId xmlns:a16="http://schemas.microsoft.com/office/drawing/2014/main" id="{165F57B3-E66F-FCCC-46D4-28A28FFBFC36}"/>
              </a:ext>
            </a:extLst>
          </p:cNvPr>
          <p:cNvGrpSpPr/>
          <p:nvPr/>
        </p:nvGrpSpPr>
        <p:grpSpPr>
          <a:xfrm rot="16200000">
            <a:off x="1800064" y="2721730"/>
            <a:ext cx="1000468" cy="1000468"/>
            <a:chOff x="3526364" y="859366"/>
            <a:chExt cx="5139271" cy="5139269"/>
          </a:xfrm>
        </p:grpSpPr>
        <p:sp>
          <p:nvSpPr>
            <p:cNvPr id="29" name="Freeform: Shape 28">
              <a:extLst>
                <a:ext uri="{FF2B5EF4-FFF2-40B4-BE49-F238E27FC236}">
                  <a16:creationId xmlns:a16="http://schemas.microsoft.com/office/drawing/2014/main" id="{F3375C7F-93E3-441A-2E5B-2B51A6053E2D}"/>
                </a:ext>
              </a:extLst>
            </p:cNvPr>
            <p:cNvSpPr/>
            <p:nvPr/>
          </p:nvSpPr>
          <p:spPr>
            <a:xfrm>
              <a:off x="6096000" y="859366"/>
              <a:ext cx="2569635" cy="5139269"/>
            </a:xfrm>
            <a:custGeom>
              <a:avLst/>
              <a:gdLst>
                <a:gd name="connsiteX0" fmla="*/ -213 w 2569635"/>
                <a:gd name="connsiteY0" fmla="*/ -76 h 5139269"/>
                <a:gd name="connsiteX1" fmla="*/ 2569423 w 2569635"/>
                <a:gd name="connsiteY1" fmla="*/ 2569558 h 5139269"/>
                <a:gd name="connsiteX2" fmla="*/ -213 w 2569635"/>
                <a:gd name="connsiteY2" fmla="*/ 5139193 h 5139269"/>
                <a:gd name="connsiteX3" fmla="*/ -213 w 2569635"/>
                <a:gd name="connsiteY3" fmla="*/ 4111341 h 5139269"/>
                <a:gd name="connsiteX4" fmla="*/ 1541570 w 2569635"/>
                <a:gd name="connsiteY4" fmla="*/ 2569558 h 5139269"/>
                <a:gd name="connsiteX5" fmla="*/ -213 w 2569635"/>
                <a:gd name="connsiteY5" fmla="*/ 102777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13" y="-76"/>
                  </a:moveTo>
                  <a:cubicBezTo>
                    <a:pt x="1418955" y="-76"/>
                    <a:pt x="2569423" y="1150390"/>
                    <a:pt x="2569423" y="2569558"/>
                  </a:cubicBezTo>
                  <a:cubicBezTo>
                    <a:pt x="2569423" y="3988725"/>
                    <a:pt x="1418955" y="5139193"/>
                    <a:pt x="-213" y="5139193"/>
                  </a:cubicBezTo>
                  <a:lnTo>
                    <a:pt x="-213" y="4111341"/>
                  </a:lnTo>
                  <a:cubicBezTo>
                    <a:pt x="851284" y="4111341"/>
                    <a:pt x="1541570" y="3421055"/>
                    <a:pt x="1541570" y="2569558"/>
                  </a:cubicBezTo>
                  <a:cubicBezTo>
                    <a:pt x="1541570" y="1718051"/>
                    <a:pt x="851284" y="1027774"/>
                    <a:pt x="-213" y="1027774"/>
                  </a:cubicBezTo>
                  <a:close/>
                </a:path>
              </a:pathLst>
            </a:custGeom>
            <a:solidFill>
              <a:srgbClr val="624FEB"/>
            </a:solidFill>
            <a:ln w="19050" cap="flat">
              <a:noFill/>
              <a:prstDash val="solid"/>
              <a:round/>
            </a:ln>
            <a:effectLst>
              <a:innerShdw blurRad="127000">
                <a:schemeClr val="tx1"/>
              </a:innerShdw>
            </a:effectLst>
          </p:spPr>
          <p:txBody>
            <a:bodyPr rtlCol="0" anchor="ctr"/>
            <a:lstStyle/>
            <a:p>
              <a:endParaRPr lang="en-ID"/>
            </a:p>
          </p:txBody>
        </p:sp>
        <p:sp>
          <p:nvSpPr>
            <p:cNvPr id="30" name="Freeform: Shape 29">
              <a:extLst>
                <a:ext uri="{FF2B5EF4-FFF2-40B4-BE49-F238E27FC236}">
                  <a16:creationId xmlns:a16="http://schemas.microsoft.com/office/drawing/2014/main" id="{AC4D5AD7-FAD5-AE18-73E1-E80AAA7C0BCD}"/>
                </a:ext>
              </a:extLst>
            </p:cNvPr>
            <p:cNvSpPr/>
            <p:nvPr/>
          </p:nvSpPr>
          <p:spPr>
            <a:xfrm>
              <a:off x="3526364" y="859366"/>
              <a:ext cx="2569635" cy="5139269"/>
            </a:xfrm>
            <a:custGeom>
              <a:avLst/>
              <a:gdLst>
                <a:gd name="connsiteX0" fmla="*/ 2569423 w 2569635"/>
                <a:gd name="connsiteY0" fmla="*/ 5139193 h 5139269"/>
                <a:gd name="connsiteX1" fmla="*/ -213 w 2569635"/>
                <a:gd name="connsiteY1" fmla="*/ 2569558 h 5139269"/>
                <a:gd name="connsiteX2" fmla="*/ 2569423 w 2569635"/>
                <a:gd name="connsiteY2" fmla="*/ -76 h 5139269"/>
                <a:gd name="connsiteX3" fmla="*/ 2569423 w 2569635"/>
                <a:gd name="connsiteY3" fmla="*/ 1027774 h 5139269"/>
                <a:gd name="connsiteX4" fmla="*/ 1027639 w 2569635"/>
                <a:gd name="connsiteY4" fmla="*/ 2569558 h 5139269"/>
                <a:gd name="connsiteX5" fmla="*/ 2569423 w 2569635"/>
                <a:gd name="connsiteY5" fmla="*/ 4111341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569423" y="5139193"/>
                  </a:moveTo>
                  <a:cubicBezTo>
                    <a:pt x="1150255" y="5139193"/>
                    <a:pt x="-213" y="3988725"/>
                    <a:pt x="-213" y="2569558"/>
                  </a:cubicBezTo>
                  <a:cubicBezTo>
                    <a:pt x="-213" y="1150390"/>
                    <a:pt x="1150255" y="-76"/>
                    <a:pt x="2569423" y="-76"/>
                  </a:cubicBezTo>
                  <a:lnTo>
                    <a:pt x="2569423" y="1027774"/>
                  </a:lnTo>
                  <a:cubicBezTo>
                    <a:pt x="1717926" y="1027774"/>
                    <a:pt x="1027639" y="1718051"/>
                    <a:pt x="1027639" y="2569558"/>
                  </a:cubicBezTo>
                  <a:cubicBezTo>
                    <a:pt x="1027639" y="3421055"/>
                    <a:pt x="1717926" y="4111341"/>
                    <a:pt x="2569423" y="4111341"/>
                  </a:cubicBezTo>
                  <a:close/>
                </a:path>
              </a:pathLst>
            </a:custGeom>
            <a:noFill/>
            <a:ln w="19050" cap="flat">
              <a:noFill/>
              <a:prstDash val="solid"/>
              <a:round/>
            </a:ln>
          </p:spPr>
          <p:txBody>
            <a:bodyPr rtlCol="0" anchor="ctr"/>
            <a:lstStyle/>
            <a:p>
              <a:endParaRPr lang="en-ID"/>
            </a:p>
          </p:txBody>
        </p:sp>
      </p:grpSp>
      <p:sp>
        <p:nvSpPr>
          <p:cNvPr id="31" name="Oval 30">
            <a:extLst>
              <a:ext uri="{FF2B5EF4-FFF2-40B4-BE49-F238E27FC236}">
                <a16:creationId xmlns:a16="http://schemas.microsoft.com/office/drawing/2014/main" id="{2CEC2169-4C26-595E-8435-878151ACB969}"/>
              </a:ext>
            </a:extLst>
          </p:cNvPr>
          <p:cNvSpPr/>
          <p:nvPr/>
        </p:nvSpPr>
        <p:spPr>
          <a:xfrm>
            <a:off x="1978803" y="2900467"/>
            <a:ext cx="642990" cy="64299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1</a:t>
            </a:r>
            <a:endParaRPr lang="en-ID" dirty="0">
              <a:latin typeface="Century Gothic" panose="020B0502020202020204" pitchFamily="34" charset="0"/>
            </a:endParaRPr>
          </a:p>
        </p:txBody>
      </p:sp>
      <p:grpSp>
        <p:nvGrpSpPr>
          <p:cNvPr id="32" name="Graphic 10">
            <a:extLst>
              <a:ext uri="{FF2B5EF4-FFF2-40B4-BE49-F238E27FC236}">
                <a16:creationId xmlns:a16="http://schemas.microsoft.com/office/drawing/2014/main" id="{580D0DF8-252E-4239-E982-6D2E488F75F7}"/>
              </a:ext>
            </a:extLst>
          </p:cNvPr>
          <p:cNvGrpSpPr/>
          <p:nvPr/>
        </p:nvGrpSpPr>
        <p:grpSpPr>
          <a:xfrm rot="16200000">
            <a:off x="4330532" y="2724318"/>
            <a:ext cx="1000468" cy="1000468"/>
            <a:chOff x="3526364" y="859366"/>
            <a:chExt cx="5139271" cy="5139269"/>
          </a:xfrm>
        </p:grpSpPr>
        <p:sp>
          <p:nvSpPr>
            <p:cNvPr id="33" name="Freeform: Shape 32">
              <a:extLst>
                <a:ext uri="{FF2B5EF4-FFF2-40B4-BE49-F238E27FC236}">
                  <a16:creationId xmlns:a16="http://schemas.microsoft.com/office/drawing/2014/main" id="{FD89EFF2-EA22-CEA4-D311-E5A74D78EF38}"/>
                </a:ext>
              </a:extLst>
            </p:cNvPr>
            <p:cNvSpPr/>
            <p:nvPr/>
          </p:nvSpPr>
          <p:spPr>
            <a:xfrm>
              <a:off x="6096000" y="859366"/>
              <a:ext cx="2569635" cy="5139269"/>
            </a:xfrm>
            <a:custGeom>
              <a:avLst/>
              <a:gdLst>
                <a:gd name="connsiteX0" fmla="*/ -213 w 2569635"/>
                <a:gd name="connsiteY0" fmla="*/ -76 h 5139269"/>
                <a:gd name="connsiteX1" fmla="*/ 2569423 w 2569635"/>
                <a:gd name="connsiteY1" fmla="*/ 2569558 h 5139269"/>
                <a:gd name="connsiteX2" fmla="*/ -213 w 2569635"/>
                <a:gd name="connsiteY2" fmla="*/ 5139193 h 5139269"/>
                <a:gd name="connsiteX3" fmla="*/ -213 w 2569635"/>
                <a:gd name="connsiteY3" fmla="*/ 4111341 h 5139269"/>
                <a:gd name="connsiteX4" fmla="*/ 1541570 w 2569635"/>
                <a:gd name="connsiteY4" fmla="*/ 2569558 h 5139269"/>
                <a:gd name="connsiteX5" fmla="*/ -213 w 2569635"/>
                <a:gd name="connsiteY5" fmla="*/ 102777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13" y="-76"/>
                  </a:moveTo>
                  <a:cubicBezTo>
                    <a:pt x="1418955" y="-76"/>
                    <a:pt x="2569423" y="1150390"/>
                    <a:pt x="2569423" y="2569558"/>
                  </a:cubicBezTo>
                  <a:cubicBezTo>
                    <a:pt x="2569423" y="3988725"/>
                    <a:pt x="1418955" y="5139193"/>
                    <a:pt x="-213" y="5139193"/>
                  </a:cubicBezTo>
                  <a:lnTo>
                    <a:pt x="-213" y="4111341"/>
                  </a:lnTo>
                  <a:cubicBezTo>
                    <a:pt x="851284" y="4111341"/>
                    <a:pt x="1541570" y="3421055"/>
                    <a:pt x="1541570" y="2569558"/>
                  </a:cubicBezTo>
                  <a:cubicBezTo>
                    <a:pt x="1541570" y="1718051"/>
                    <a:pt x="851284" y="1027774"/>
                    <a:pt x="-213" y="1027774"/>
                  </a:cubicBezTo>
                  <a:close/>
                </a:path>
              </a:pathLst>
            </a:custGeom>
            <a:solidFill>
              <a:srgbClr val="624FEB"/>
            </a:solidFill>
            <a:ln w="19050" cap="flat">
              <a:noFill/>
              <a:prstDash val="solid"/>
              <a:round/>
            </a:ln>
            <a:effectLst>
              <a:innerShdw blurRad="127000">
                <a:schemeClr val="tx1"/>
              </a:innerShdw>
            </a:effectLst>
          </p:spPr>
          <p:txBody>
            <a:bodyPr rtlCol="0" anchor="ctr"/>
            <a:lstStyle/>
            <a:p>
              <a:endParaRPr lang="en-ID"/>
            </a:p>
          </p:txBody>
        </p:sp>
        <p:sp>
          <p:nvSpPr>
            <p:cNvPr id="45" name="Freeform: Shape 44">
              <a:extLst>
                <a:ext uri="{FF2B5EF4-FFF2-40B4-BE49-F238E27FC236}">
                  <a16:creationId xmlns:a16="http://schemas.microsoft.com/office/drawing/2014/main" id="{6893DAD4-F5BE-8F8A-470C-AD6037132EBA}"/>
                </a:ext>
              </a:extLst>
            </p:cNvPr>
            <p:cNvSpPr/>
            <p:nvPr/>
          </p:nvSpPr>
          <p:spPr>
            <a:xfrm>
              <a:off x="3526364" y="859366"/>
              <a:ext cx="2569635" cy="5139269"/>
            </a:xfrm>
            <a:custGeom>
              <a:avLst/>
              <a:gdLst>
                <a:gd name="connsiteX0" fmla="*/ 2569423 w 2569635"/>
                <a:gd name="connsiteY0" fmla="*/ 5139193 h 5139269"/>
                <a:gd name="connsiteX1" fmla="*/ -213 w 2569635"/>
                <a:gd name="connsiteY1" fmla="*/ 2569558 h 5139269"/>
                <a:gd name="connsiteX2" fmla="*/ 2569423 w 2569635"/>
                <a:gd name="connsiteY2" fmla="*/ -76 h 5139269"/>
                <a:gd name="connsiteX3" fmla="*/ 2569423 w 2569635"/>
                <a:gd name="connsiteY3" fmla="*/ 1027774 h 5139269"/>
                <a:gd name="connsiteX4" fmla="*/ 1027639 w 2569635"/>
                <a:gd name="connsiteY4" fmla="*/ 2569558 h 5139269"/>
                <a:gd name="connsiteX5" fmla="*/ 2569423 w 2569635"/>
                <a:gd name="connsiteY5" fmla="*/ 4111341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569423" y="5139193"/>
                  </a:moveTo>
                  <a:cubicBezTo>
                    <a:pt x="1150255" y="5139193"/>
                    <a:pt x="-213" y="3988725"/>
                    <a:pt x="-213" y="2569558"/>
                  </a:cubicBezTo>
                  <a:cubicBezTo>
                    <a:pt x="-213" y="1150390"/>
                    <a:pt x="1150255" y="-76"/>
                    <a:pt x="2569423" y="-76"/>
                  </a:cubicBezTo>
                  <a:lnTo>
                    <a:pt x="2569423" y="1027774"/>
                  </a:lnTo>
                  <a:cubicBezTo>
                    <a:pt x="1717926" y="1027774"/>
                    <a:pt x="1027639" y="1718051"/>
                    <a:pt x="1027639" y="2569558"/>
                  </a:cubicBezTo>
                  <a:cubicBezTo>
                    <a:pt x="1027639" y="3421055"/>
                    <a:pt x="1717926" y="4111341"/>
                    <a:pt x="2569423" y="4111341"/>
                  </a:cubicBezTo>
                  <a:close/>
                </a:path>
              </a:pathLst>
            </a:custGeom>
            <a:noFill/>
            <a:ln w="19050" cap="flat">
              <a:noFill/>
              <a:prstDash val="solid"/>
              <a:round/>
            </a:ln>
          </p:spPr>
          <p:txBody>
            <a:bodyPr rtlCol="0" anchor="ctr"/>
            <a:lstStyle/>
            <a:p>
              <a:endParaRPr lang="en-ID"/>
            </a:p>
          </p:txBody>
        </p:sp>
      </p:grpSp>
      <p:sp>
        <p:nvSpPr>
          <p:cNvPr id="46" name="Oval 45">
            <a:extLst>
              <a:ext uri="{FF2B5EF4-FFF2-40B4-BE49-F238E27FC236}">
                <a16:creationId xmlns:a16="http://schemas.microsoft.com/office/drawing/2014/main" id="{37492C06-ADFB-C4DD-2256-DE47DF183662}"/>
              </a:ext>
            </a:extLst>
          </p:cNvPr>
          <p:cNvSpPr/>
          <p:nvPr/>
        </p:nvSpPr>
        <p:spPr>
          <a:xfrm>
            <a:off x="4509271" y="2900468"/>
            <a:ext cx="642990" cy="64299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2</a:t>
            </a:r>
            <a:endParaRPr lang="en-ID" dirty="0">
              <a:latin typeface="Century Gothic" panose="020B0502020202020204" pitchFamily="34" charset="0"/>
            </a:endParaRPr>
          </a:p>
        </p:txBody>
      </p:sp>
      <p:sp>
        <p:nvSpPr>
          <p:cNvPr id="47" name="TextBox 46">
            <a:extLst>
              <a:ext uri="{FF2B5EF4-FFF2-40B4-BE49-F238E27FC236}">
                <a16:creationId xmlns:a16="http://schemas.microsoft.com/office/drawing/2014/main" id="{D2789150-B512-166E-0231-4485FFD98E2B}"/>
              </a:ext>
            </a:extLst>
          </p:cNvPr>
          <p:cNvSpPr txBox="1"/>
          <p:nvPr/>
        </p:nvSpPr>
        <p:spPr>
          <a:xfrm>
            <a:off x="3625242" y="3729794"/>
            <a:ext cx="2411048" cy="2031325"/>
          </a:xfrm>
          <a:prstGeom prst="rect">
            <a:avLst/>
          </a:prstGeom>
          <a:noFill/>
        </p:spPr>
        <p:txBody>
          <a:bodyPr wrap="square">
            <a:spAutoFit/>
          </a:bodyPr>
          <a:lstStyle/>
          <a:p>
            <a:pPr algn="just"/>
            <a:r>
              <a:rPr lang="en-IN" sz="1400" b="1" dirty="0">
                <a:solidFill>
                  <a:schemeClr val="bg1"/>
                </a:solidFill>
                <a:latin typeface="BigNoodleTitling" panose="02000708030402040100"/>
              </a:rPr>
              <a:t>Software requirements:</a:t>
            </a:r>
          </a:p>
          <a:p>
            <a:pPr algn="just"/>
            <a:endParaRPr lang="en-IN" sz="1400" dirty="0">
              <a:solidFill>
                <a:schemeClr val="bg1"/>
              </a:solidFill>
              <a:latin typeface="BigNoodleTitling" panose="02000708030402040100"/>
            </a:endParaRPr>
          </a:p>
          <a:p>
            <a:pPr marL="285750" indent="-285750" algn="just">
              <a:buFont typeface="Wingdings" panose="05000000000000000000" pitchFamily="2" charset="2"/>
              <a:buChar char="Ø"/>
            </a:pPr>
            <a:r>
              <a:rPr lang="en-US" sz="1400" dirty="0">
                <a:solidFill>
                  <a:schemeClr val="bg1"/>
                </a:solidFill>
                <a:latin typeface="BigNoodleTitling" panose="02000708030402040100"/>
              </a:rPr>
              <a:t>A database to store the chatbot's knowledge and training data.</a:t>
            </a:r>
          </a:p>
          <a:p>
            <a:pPr marL="285750" indent="-285750" algn="just">
              <a:buFont typeface="Wingdings" panose="05000000000000000000" pitchFamily="2" charset="2"/>
              <a:buChar char="Ø"/>
            </a:pPr>
            <a:r>
              <a:rPr lang="en-US" sz="1400" dirty="0">
                <a:solidFill>
                  <a:schemeClr val="bg1"/>
                </a:solidFill>
                <a:latin typeface="BigNoodleTitling" panose="02000708030402040100"/>
              </a:rPr>
              <a:t>A server to host the chatbot and make it available to users.</a:t>
            </a:r>
          </a:p>
          <a:p>
            <a:pPr algn="just"/>
            <a:endParaRPr lang="en-ID" sz="1400" dirty="0">
              <a:solidFill>
                <a:schemeClr val="bg1"/>
              </a:solidFill>
              <a:latin typeface="BigNoodleTitling" panose="02000708030402040100"/>
            </a:endParaRPr>
          </a:p>
        </p:txBody>
      </p:sp>
      <p:sp>
        <p:nvSpPr>
          <p:cNvPr id="48" name="TextBox 47">
            <a:extLst>
              <a:ext uri="{FF2B5EF4-FFF2-40B4-BE49-F238E27FC236}">
                <a16:creationId xmlns:a16="http://schemas.microsoft.com/office/drawing/2014/main" id="{7E0F258E-9707-0E6F-DF37-7B2238B9DE31}"/>
              </a:ext>
            </a:extLst>
          </p:cNvPr>
          <p:cNvSpPr txBox="1"/>
          <p:nvPr/>
        </p:nvSpPr>
        <p:spPr>
          <a:xfrm>
            <a:off x="6155710" y="3729794"/>
            <a:ext cx="2530468" cy="2031325"/>
          </a:xfrm>
          <a:prstGeom prst="rect">
            <a:avLst/>
          </a:prstGeom>
          <a:noFill/>
        </p:spPr>
        <p:txBody>
          <a:bodyPr wrap="square">
            <a:spAutoFit/>
          </a:bodyPr>
          <a:lstStyle/>
          <a:p>
            <a:r>
              <a:rPr lang="en-US" sz="1400" b="1" dirty="0">
                <a:solidFill>
                  <a:schemeClr val="bg1"/>
                </a:solidFill>
                <a:latin typeface="BigNoodleTitling" panose="02000708030402040100"/>
              </a:rPr>
              <a:t>Hardware requirements:</a:t>
            </a:r>
          </a:p>
          <a:p>
            <a:endParaRPr lang="en-US" sz="1400" dirty="0">
              <a:solidFill>
                <a:schemeClr val="bg1"/>
              </a:solidFill>
              <a:latin typeface="BigNoodleTitling" panose="02000708030402040100"/>
            </a:endParaRPr>
          </a:p>
          <a:p>
            <a:pPr marL="285750" indent="-285750">
              <a:buFont typeface="Wingdings" panose="05000000000000000000" pitchFamily="2" charset="2"/>
              <a:buChar char="Ø"/>
            </a:pPr>
            <a:r>
              <a:rPr lang="en-US" sz="1400" dirty="0">
                <a:solidFill>
                  <a:schemeClr val="bg1"/>
                </a:solidFill>
                <a:latin typeface="BigNoodleTitling" panose="02000708030402040100"/>
              </a:rPr>
              <a:t>A computer with a processor that is powerful enough to run the chatbot software.</a:t>
            </a:r>
          </a:p>
          <a:p>
            <a:pPr marL="285750" indent="-285750">
              <a:buFont typeface="Wingdings" panose="05000000000000000000" pitchFamily="2" charset="2"/>
              <a:buChar char="Ø"/>
            </a:pPr>
            <a:endParaRPr lang="en-US" sz="1400" dirty="0">
              <a:solidFill>
                <a:schemeClr val="bg1"/>
              </a:solidFill>
              <a:latin typeface="BigNoodleTitling" panose="02000708030402040100"/>
            </a:endParaRPr>
          </a:p>
          <a:p>
            <a:pPr marL="285750" indent="-285750">
              <a:buFont typeface="Wingdings" panose="05000000000000000000" pitchFamily="2" charset="2"/>
              <a:buChar char="Ø"/>
            </a:pPr>
            <a:r>
              <a:rPr lang="en-US" sz="1400" dirty="0">
                <a:solidFill>
                  <a:schemeClr val="bg1"/>
                </a:solidFill>
                <a:latin typeface="BigNoodleTitling" panose="02000708030402040100"/>
              </a:rPr>
              <a:t>At least 4 GB of RAM.</a:t>
            </a:r>
          </a:p>
          <a:p>
            <a:pPr algn="ctr"/>
            <a:endParaRPr lang="en-ID" sz="1400" dirty="0">
              <a:solidFill>
                <a:schemeClr val="bg1"/>
              </a:solidFill>
              <a:latin typeface="BigNoodleTitling" panose="02000708030402040100"/>
            </a:endParaRPr>
          </a:p>
        </p:txBody>
      </p:sp>
      <p:grpSp>
        <p:nvGrpSpPr>
          <p:cNvPr id="49" name="Graphic 10">
            <a:extLst>
              <a:ext uri="{FF2B5EF4-FFF2-40B4-BE49-F238E27FC236}">
                <a16:creationId xmlns:a16="http://schemas.microsoft.com/office/drawing/2014/main" id="{6DF55599-01A3-A47E-E449-227AFF11DC12}"/>
              </a:ext>
            </a:extLst>
          </p:cNvPr>
          <p:cNvGrpSpPr/>
          <p:nvPr/>
        </p:nvGrpSpPr>
        <p:grpSpPr>
          <a:xfrm rot="16200000">
            <a:off x="6861000" y="2721730"/>
            <a:ext cx="1000468" cy="1000468"/>
            <a:chOff x="3526364" y="859366"/>
            <a:chExt cx="5139271" cy="5139269"/>
          </a:xfrm>
        </p:grpSpPr>
        <p:sp>
          <p:nvSpPr>
            <p:cNvPr id="50" name="Freeform: Shape 49">
              <a:extLst>
                <a:ext uri="{FF2B5EF4-FFF2-40B4-BE49-F238E27FC236}">
                  <a16:creationId xmlns:a16="http://schemas.microsoft.com/office/drawing/2014/main" id="{938DC0A8-DEB9-1DA5-8F35-AD1BC962F913}"/>
                </a:ext>
              </a:extLst>
            </p:cNvPr>
            <p:cNvSpPr/>
            <p:nvPr/>
          </p:nvSpPr>
          <p:spPr>
            <a:xfrm>
              <a:off x="6096000" y="859366"/>
              <a:ext cx="2569635" cy="5139269"/>
            </a:xfrm>
            <a:custGeom>
              <a:avLst/>
              <a:gdLst>
                <a:gd name="connsiteX0" fmla="*/ -213 w 2569635"/>
                <a:gd name="connsiteY0" fmla="*/ -76 h 5139269"/>
                <a:gd name="connsiteX1" fmla="*/ 2569423 w 2569635"/>
                <a:gd name="connsiteY1" fmla="*/ 2569558 h 5139269"/>
                <a:gd name="connsiteX2" fmla="*/ -213 w 2569635"/>
                <a:gd name="connsiteY2" fmla="*/ 5139193 h 5139269"/>
                <a:gd name="connsiteX3" fmla="*/ -213 w 2569635"/>
                <a:gd name="connsiteY3" fmla="*/ 4111341 h 5139269"/>
                <a:gd name="connsiteX4" fmla="*/ 1541570 w 2569635"/>
                <a:gd name="connsiteY4" fmla="*/ 2569558 h 5139269"/>
                <a:gd name="connsiteX5" fmla="*/ -213 w 2569635"/>
                <a:gd name="connsiteY5" fmla="*/ 102777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13" y="-76"/>
                  </a:moveTo>
                  <a:cubicBezTo>
                    <a:pt x="1418955" y="-76"/>
                    <a:pt x="2569423" y="1150390"/>
                    <a:pt x="2569423" y="2569558"/>
                  </a:cubicBezTo>
                  <a:cubicBezTo>
                    <a:pt x="2569423" y="3988725"/>
                    <a:pt x="1418955" y="5139193"/>
                    <a:pt x="-213" y="5139193"/>
                  </a:cubicBezTo>
                  <a:lnTo>
                    <a:pt x="-213" y="4111341"/>
                  </a:lnTo>
                  <a:cubicBezTo>
                    <a:pt x="851284" y="4111341"/>
                    <a:pt x="1541570" y="3421055"/>
                    <a:pt x="1541570" y="2569558"/>
                  </a:cubicBezTo>
                  <a:cubicBezTo>
                    <a:pt x="1541570" y="1718051"/>
                    <a:pt x="851284" y="1027774"/>
                    <a:pt x="-213" y="1027774"/>
                  </a:cubicBezTo>
                  <a:close/>
                </a:path>
              </a:pathLst>
            </a:custGeom>
            <a:solidFill>
              <a:srgbClr val="624FEB"/>
            </a:solidFill>
            <a:ln w="19050" cap="flat">
              <a:noFill/>
              <a:prstDash val="solid"/>
              <a:round/>
            </a:ln>
            <a:effectLst>
              <a:innerShdw blurRad="127000">
                <a:schemeClr val="tx1"/>
              </a:innerShdw>
            </a:effectLst>
          </p:spPr>
          <p:txBody>
            <a:bodyPr rtlCol="0" anchor="ctr"/>
            <a:lstStyle/>
            <a:p>
              <a:endParaRPr lang="en-ID"/>
            </a:p>
          </p:txBody>
        </p:sp>
        <p:sp>
          <p:nvSpPr>
            <p:cNvPr id="51" name="Freeform: Shape 50">
              <a:extLst>
                <a:ext uri="{FF2B5EF4-FFF2-40B4-BE49-F238E27FC236}">
                  <a16:creationId xmlns:a16="http://schemas.microsoft.com/office/drawing/2014/main" id="{D55CFE02-ADD8-E81A-EE43-86BC5C6A5BAC}"/>
                </a:ext>
              </a:extLst>
            </p:cNvPr>
            <p:cNvSpPr/>
            <p:nvPr/>
          </p:nvSpPr>
          <p:spPr>
            <a:xfrm>
              <a:off x="3526364" y="859366"/>
              <a:ext cx="2569635" cy="5139269"/>
            </a:xfrm>
            <a:custGeom>
              <a:avLst/>
              <a:gdLst>
                <a:gd name="connsiteX0" fmla="*/ 2569423 w 2569635"/>
                <a:gd name="connsiteY0" fmla="*/ 5139193 h 5139269"/>
                <a:gd name="connsiteX1" fmla="*/ -213 w 2569635"/>
                <a:gd name="connsiteY1" fmla="*/ 2569558 h 5139269"/>
                <a:gd name="connsiteX2" fmla="*/ 2569423 w 2569635"/>
                <a:gd name="connsiteY2" fmla="*/ -76 h 5139269"/>
                <a:gd name="connsiteX3" fmla="*/ 2569423 w 2569635"/>
                <a:gd name="connsiteY3" fmla="*/ 1027774 h 5139269"/>
                <a:gd name="connsiteX4" fmla="*/ 1027639 w 2569635"/>
                <a:gd name="connsiteY4" fmla="*/ 2569558 h 5139269"/>
                <a:gd name="connsiteX5" fmla="*/ 2569423 w 2569635"/>
                <a:gd name="connsiteY5" fmla="*/ 4111341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569423" y="5139193"/>
                  </a:moveTo>
                  <a:cubicBezTo>
                    <a:pt x="1150255" y="5139193"/>
                    <a:pt x="-213" y="3988725"/>
                    <a:pt x="-213" y="2569558"/>
                  </a:cubicBezTo>
                  <a:cubicBezTo>
                    <a:pt x="-213" y="1150390"/>
                    <a:pt x="1150255" y="-76"/>
                    <a:pt x="2569423" y="-76"/>
                  </a:cubicBezTo>
                  <a:lnTo>
                    <a:pt x="2569423" y="1027774"/>
                  </a:lnTo>
                  <a:cubicBezTo>
                    <a:pt x="1717926" y="1027774"/>
                    <a:pt x="1027639" y="1718051"/>
                    <a:pt x="1027639" y="2569558"/>
                  </a:cubicBezTo>
                  <a:cubicBezTo>
                    <a:pt x="1027639" y="3421055"/>
                    <a:pt x="1717926" y="4111341"/>
                    <a:pt x="2569423" y="4111341"/>
                  </a:cubicBezTo>
                  <a:close/>
                </a:path>
              </a:pathLst>
            </a:custGeom>
            <a:noFill/>
            <a:ln w="19050" cap="flat">
              <a:noFill/>
              <a:prstDash val="solid"/>
              <a:round/>
            </a:ln>
          </p:spPr>
          <p:txBody>
            <a:bodyPr rtlCol="0" anchor="ctr"/>
            <a:lstStyle/>
            <a:p>
              <a:endParaRPr lang="en-ID"/>
            </a:p>
          </p:txBody>
        </p:sp>
      </p:grpSp>
      <p:sp>
        <p:nvSpPr>
          <p:cNvPr id="52" name="Oval 51">
            <a:extLst>
              <a:ext uri="{FF2B5EF4-FFF2-40B4-BE49-F238E27FC236}">
                <a16:creationId xmlns:a16="http://schemas.microsoft.com/office/drawing/2014/main" id="{8893C182-5BF0-56B5-A01D-DFE100F58C43}"/>
              </a:ext>
            </a:extLst>
          </p:cNvPr>
          <p:cNvSpPr/>
          <p:nvPr/>
        </p:nvSpPr>
        <p:spPr>
          <a:xfrm>
            <a:off x="7039739" y="2900467"/>
            <a:ext cx="642990" cy="64299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3</a:t>
            </a:r>
            <a:endParaRPr lang="en-ID" dirty="0">
              <a:latin typeface="Century Gothic" panose="020B0502020202020204" pitchFamily="34" charset="0"/>
            </a:endParaRPr>
          </a:p>
        </p:txBody>
      </p:sp>
      <p:grpSp>
        <p:nvGrpSpPr>
          <p:cNvPr id="53" name="Graphic 10">
            <a:extLst>
              <a:ext uri="{FF2B5EF4-FFF2-40B4-BE49-F238E27FC236}">
                <a16:creationId xmlns:a16="http://schemas.microsoft.com/office/drawing/2014/main" id="{A163D842-C194-A37A-FE67-201E62DF4536}"/>
              </a:ext>
            </a:extLst>
          </p:cNvPr>
          <p:cNvGrpSpPr/>
          <p:nvPr/>
        </p:nvGrpSpPr>
        <p:grpSpPr>
          <a:xfrm rot="16200000">
            <a:off x="9391468" y="2724318"/>
            <a:ext cx="1000468" cy="1000468"/>
            <a:chOff x="3526364" y="859366"/>
            <a:chExt cx="5139271" cy="5139269"/>
          </a:xfrm>
        </p:grpSpPr>
        <p:sp>
          <p:nvSpPr>
            <p:cNvPr id="54" name="Freeform: Shape 53">
              <a:extLst>
                <a:ext uri="{FF2B5EF4-FFF2-40B4-BE49-F238E27FC236}">
                  <a16:creationId xmlns:a16="http://schemas.microsoft.com/office/drawing/2014/main" id="{75DAD33A-B5FD-3865-0D8C-DEC0B39F5DC9}"/>
                </a:ext>
              </a:extLst>
            </p:cNvPr>
            <p:cNvSpPr/>
            <p:nvPr/>
          </p:nvSpPr>
          <p:spPr>
            <a:xfrm>
              <a:off x="6096000" y="859366"/>
              <a:ext cx="2569635" cy="5139269"/>
            </a:xfrm>
            <a:custGeom>
              <a:avLst/>
              <a:gdLst>
                <a:gd name="connsiteX0" fmla="*/ -213 w 2569635"/>
                <a:gd name="connsiteY0" fmla="*/ -76 h 5139269"/>
                <a:gd name="connsiteX1" fmla="*/ 2569423 w 2569635"/>
                <a:gd name="connsiteY1" fmla="*/ 2569558 h 5139269"/>
                <a:gd name="connsiteX2" fmla="*/ -213 w 2569635"/>
                <a:gd name="connsiteY2" fmla="*/ 5139193 h 5139269"/>
                <a:gd name="connsiteX3" fmla="*/ -213 w 2569635"/>
                <a:gd name="connsiteY3" fmla="*/ 4111341 h 5139269"/>
                <a:gd name="connsiteX4" fmla="*/ 1541570 w 2569635"/>
                <a:gd name="connsiteY4" fmla="*/ 2569558 h 5139269"/>
                <a:gd name="connsiteX5" fmla="*/ -213 w 2569635"/>
                <a:gd name="connsiteY5" fmla="*/ 1027774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13" y="-76"/>
                  </a:moveTo>
                  <a:cubicBezTo>
                    <a:pt x="1418955" y="-76"/>
                    <a:pt x="2569423" y="1150390"/>
                    <a:pt x="2569423" y="2569558"/>
                  </a:cubicBezTo>
                  <a:cubicBezTo>
                    <a:pt x="2569423" y="3988725"/>
                    <a:pt x="1418955" y="5139193"/>
                    <a:pt x="-213" y="5139193"/>
                  </a:cubicBezTo>
                  <a:lnTo>
                    <a:pt x="-213" y="4111341"/>
                  </a:lnTo>
                  <a:cubicBezTo>
                    <a:pt x="851284" y="4111341"/>
                    <a:pt x="1541570" y="3421055"/>
                    <a:pt x="1541570" y="2569558"/>
                  </a:cubicBezTo>
                  <a:cubicBezTo>
                    <a:pt x="1541570" y="1718051"/>
                    <a:pt x="851284" y="1027774"/>
                    <a:pt x="-213" y="1027774"/>
                  </a:cubicBezTo>
                  <a:close/>
                </a:path>
              </a:pathLst>
            </a:custGeom>
            <a:solidFill>
              <a:srgbClr val="624FEB"/>
            </a:solidFill>
            <a:ln w="19050" cap="flat">
              <a:noFill/>
              <a:prstDash val="solid"/>
              <a:round/>
            </a:ln>
            <a:effectLst>
              <a:innerShdw blurRad="127000">
                <a:schemeClr val="tx1"/>
              </a:innerShdw>
            </a:effectLst>
          </p:spPr>
          <p:txBody>
            <a:bodyPr rtlCol="0" anchor="ctr"/>
            <a:lstStyle/>
            <a:p>
              <a:endParaRPr lang="en-ID"/>
            </a:p>
          </p:txBody>
        </p:sp>
        <p:sp>
          <p:nvSpPr>
            <p:cNvPr id="55" name="Freeform: Shape 54">
              <a:extLst>
                <a:ext uri="{FF2B5EF4-FFF2-40B4-BE49-F238E27FC236}">
                  <a16:creationId xmlns:a16="http://schemas.microsoft.com/office/drawing/2014/main" id="{F5B6DAE2-2005-0C51-71C7-D15466CAA8CD}"/>
                </a:ext>
              </a:extLst>
            </p:cNvPr>
            <p:cNvSpPr/>
            <p:nvPr/>
          </p:nvSpPr>
          <p:spPr>
            <a:xfrm>
              <a:off x="3526364" y="859366"/>
              <a:ext cx="2569635" cy="5139269"/>
            </a:xfrm>
            <a:custGeom>
              <a:avLst/>
              <a:gdLst>
                <a:gd name="connsiteX0" fmla="*/ 2569423 w 2569635"/>
                <a:gd name="connsiteY0" fmla="*/ 5139193 h 5139269"/>
                <a:gd name="connsiteX1" fmla="*/ -213 w 2569635"/>
                <a:gd name="connsiteY1" fmla="*/ 2569558 h 5139269"/>
                <a:gd name="connsiteX2" fmla="*/ 2569423 w 2569635"/>
                <a:gd name="connsiteY2" fmla="*/ -76 h 5139269"/>
                <a:gd name="connsiteX3" fmla="*/ 2569423 w 2569635"/>
                <a:gd name="connsiteY3" fmla="*/ 1027774 h 5139269"/>
                <a:gd name="connsiteX4" fmla="*/ 1027639 w 2569635"/>
                <a:gd name="connsiteY4" fmla="*/ 2569558 h 5139269"/>
                <a:gd name="connsiteX5" fmla="*/ 2569423 w 2569635"/>
                <a:gd name="connsiteY5" fmla="*/ 4111341 h 513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635" h="5139269">
                  <a:moveTo>
                    <a:pt x="2569423" y="5139193"/>
                  </a:moveTo>
                  <a:cubicBezTo>
                    <a:pt x="1150255" y="5139193"/>
                    <a:pt x="-213" y="3988725"/>
                    <a:pt x="-213" y="2569558"/>
                  </a:cubicBezTo>
                  <a:cubicBezTo>
                    <a:pt x="-213" y="1150390"/>
                    <a:pt x="1150255" y="-76"/>
                    <a:pt x="2569423" y="-76"/>
                  </a:cubicBezTo>
                  <a:lnTo>
                    <a:pt x="2569423" y="1027774"/>
                  </a:lnTo>
                  <a:cubicBezTo>
                    <a:pt x="1717926" y="1027774"/>
                    <a:pt x="1027639" y="1718051"/>
                    <a:pt x="1027639" y="2569558"/>
                  </a:cubicBezTo>
                  <a:cubicBezTo>
                    <a:pt x="1027639" y="3421055"/>
                    <a:pt x="1717926" y="4111341"/>
                    <a:pt x="2569423" y="4111341"/>
                  </a:cubicBezTo>
                  <a:close/>
                </a:path>
              </a:pathLst>
            </a:custGeom>
            <a:noFill/>
            <a:ln w="19050" cap="flat">
              <a:noFill/>
              <a:prstDash val="solid"/>
              <a:round/>
            </a:ln>
          </p:spPr>
          <p:txBody>
            <a:bodyPr rtlCol="0" anchor="ctr"/>
            <a:lstStyle/>
            <a:p>
              <a:endParaRPr lang="en-ID"/>
            </a:p>
          </p:txBody>
        </p:sp>
      </p:grpSp>
      <p:sp>
        <p:nvSpPr>
          <p:cNvPr id="56" name="Oval 55">
            <a:extLst>
              <a:ext uri="{FF2B5EF4-FFF2-40B4-BE49-F238E27FC236}">
                <a16:creationId xmlns:a16="http://schemas.microsoft.com/office/drawing/2014/main" id="{3A41FDEA-09FC-8397-D115-80CDAFC018F1}"/>
              </a:ext>
            </a:extLst>
          </p:cNvPr>
          <p:cNvSpPr/>
          <p:nvPr/>
        </p:nvSpPr>
        <p:spPr>
          <a:xfrm>
            <a:off x="9570207" y="2903055"/>
            <a:ext cx="642990" cy="642990"/>
          </a:xfrm>
          <a:prstGeom prst="ellipse">
            <a:avLst/>
          </a:prstGeom>
          <a:solidFill>
            <a:schemeClr val="tx1">
              <a:lumMod val="85000"/>
              <a:lumOff val="15000"/>
            </a:schemeClr>
          </a:solidFill>
          <a:ln>
            <a:noFill/>
          </a:ln>
          <a:effectLst>
            <a:outerShdw blurRad="63500" sx="117000" sy="117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4</a:t>
            </a:r>
            <a:endParaRPr lang="en-ID" dirty="0">
              <a:latin typeface="Century Gothic" panose="020B0502020202020204" pitchFamily="34" charset="0"/>
            </a:endParaRPr>
          </a:p>
        </p:txBody>
      </p:sp>
      <p:sp>
        <p:nvSpPr>
          <p:cNvPr id="57" name="TextBox 56">
            <a:extLst>
              <a:ext uri="{FF2B5EF4-FFF2-40B4-BE49-F238E27FC236}">
                <a16:creationId xmlns:a16="http://schemas.microsoft.com/office/drawing/2014/main" id="{F6D56A6D-CE38-EC95-C16E-3FAF0D0552FB}"/>
              </a:ext>
            </a:extLst>
          </p:cNvPr>
          <p:cNvSpPr txBox="1"/>
          <p:nvPr/>
        </p:nvSpPr>
        <p:spPr>
          <a:xfrm>
            <a:off x="8587026" y="3729794"/>
            <a:ext cx="2609351" cy="1815882"/>
          </a:xfrm>
          <a:prstGeom prst="rect">
            <a:avLst/>
          </a:prstGeom>
          <a:noFill/>
        </p:spPr>
        <p:txBody>
          <a:bodyPr wrap="square">
            <a:spAutoFit/>
          </a:bodyPr>
          <a:lstStyle/>
          <a:p>
            <a:pPr algn="just"/>
            <a:r>
              <a:rPr lang="en-IN" sz="1400" b="1" dirty="0">
                <a:solidFill>
                  <a:schemeClr val="bg1"/>
                </a:solidFill>
                <a:latin typeface="BigNoodleTitling" panose="02000708030402040100"/>
              </a:rPr>
              <a:t>Hardware requirements:</a:t>
            </a:r>
          </a:p>
          <a:p>
            <a:pPr algn="ctr"/>
            <a:endParaRPr lang="en-IN" sz="1400" dirty="0">
              <a:solidFill>
                <a:schemeClr val="bg1"/>
              </a:solidFill>
              <a:latin typeface="BigNoodleTitling" panose="02000708030402040100"/>
            </a:endParaRPr>
          </a:p>
          <a:p>
            <a:pPr marL="285750" indent="-285750">
              <a:buFont typeface="Wingdings" panose="05000000000000000000" pitchFamily="2" charset="2"/>
              <a:buChar char="Ø"/>
            </a:pPr>
            <a:r>
              <a:rPr lang="en-US" sz="1400" dirty="0">
                <a:solidFill>
                  <a:schemeClr val="bg1"/>
                </a:solidFill>
                <a:latin typeface="BigNoodleTitling" panose="02000708030402040100"/>
              </a:rPr>
              <a:t>At least 100 GB of storage space.</a:t>
            </a:r>
          </a:p>
          <a:p>
            <a:pPr marL="285750" indent="-285750">
              <a:buFont typeface="Wingdings" panose="05000000000000000000" pitchFamily="2" charset="2"/>
              <a:buChar char="Ø"/>
            </a:pPr>
            <a:endParaRPr lang="en-US" sz="1400" dirty="0">
              <a:solidFill>
                <a:schemeClr val="bg1"/>
              </a:solidFill>
              <a:latin typeface="BigNoodleTitling" panose="02000708030402040100"/>
            </a:endParaRPr>
          </a:p>
          <a:p>
            <a:pPr marL="285750" indent="-285750">
              <a:buFont typeface="Wingdings" panose="05000000000000000000" pitchFamily="2" charset="2"/>
              <a:buChar char="Ø"/>
            </a:pPr>
            <a:r>
              <a:rPr lang="en-US" sz="1400" dirty="0">
                <a:solidFill>
                  <a:schemeClr val="bg1"/>
                </a:solidFill>
                <a:latin typeface="BigNoodleTitling" panose="02000708030402040100"/>
              </a:rPr>
              <a:t>An internet connection.</a:t>
            </a:r>
          </a:p>
          <a:p>
            <a:br>
              <a:rPr lang="en-US" sz="1400" dirty="0">
                <a:solidFill>
                  <a:schemeClr val="bg1"/>
                </a:solidFill>
                <a:latin typeface="BigNoodleTitling" panose="02000708030402040100"/>
              </a:rPr>
            </a:br>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2752419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5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25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250"/>
                                        <p:tgtEl>
                                          <p:spTgt spid="49"/>
                                        </p:tgtEl>
                                      </p:cBhvr>
                                    </p:animEffect>
                                  </p:childTnLst>
                                </p:cTn>
                              </p:par>
                              <p:par>
                                <p:cTn id="14" presetID="10" presetClass="entr" presetSubtype="0" fill="hold" nodeType="with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250"/>
                                        <p:tgtEl>
                                          <p:spTgt spid="53"/>
                                        </p:tgtEl>
                                      </p:cBhvr>
                                    </p:animEffect>
                                  </p:childTnLst>
                                </p:cTn>
                              </p:par>
                            </p:childTnLst>
                          </p:cTn>
                        </p:par>
                        <p:par>
                          <p:cTn id="17" fill="hold">
                            <p:stCondLst>
                              <p:cond delay="250"/>
                            </p:stCondLst>
                            <p:childTnLst>
                              <p:par>
                                <p:cTn id="18" presetID="8" presetClass="emph" presetSubtype="0" accel="20000" decel="80000" fill="hold" nodeType="afterEffect">
                                  <p:stCondLst>
                                    <p:cond delay="0"/>
                                  </p:stCondLst>
                                  <p:childTnLst>
                                    <p:animRot by="64800000">
                                      <p:cBhvr>
                                        <p:cTn id="19" dur="500" fill="hold"/>
                                        <p:tgtEl>
                                          <p:spTgt spid="28"/>
                                        </p:tgtEl>
                                        <p:attrNameLst>
                                          <p:attrName>r</p:attrName>
                                        </p:attrNameLst>
                                      </p:cBhvr>
                                    </p:animRot>
                                  </p:childTnLst>
                                </p:cTn>
                              </p:par>
                              <p:par>
                                <p:cTn id="20" presetID="10" presetClass="entr" presetSubtype="0" fill="hold" grpId="0" nodeType="withEffect">
                                  <p:stCondLst>
                                    <p:cond delay="30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8" presetClass="emph" presetSubtype="0" accel="20000" decel="80000" fill="hold" nodeType="withEffect">
                                  <p:stCondLst>
                                    <p:cond delay="300"/>
                                  </p:stCondLst>
                                  <p:childTnLst>
                                    <p:animRot by="64800000">
                                      <p:cBhvr>
                                        <p:cTn id="24" dur="500" fill="hold"/>
                                        <p:tgtEl>
                                          <p:spTgt spid="32"/>
                                        </p:tgtEl>
                                        <p:attrNameLst>
                                          <p:attrName>r</p:attrName>
                                        </p:attrNameLst>
                                      </p:cBhvr>
                                    </p:animRot>
                                  </p:childTnLst>
                                </p:cTn>
                              </p:par>
                              <p:par>
                                <p:cTn id="25" presetID="10" presetClass="entr" presetSubtype="0" fill="hold" grpId="0" nodeType="withEffect">
                                  <p:stCondLst>
                                    <p:cond delay="60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8" presetClass="emph" presetSubtype="0" accel="20000" decel="80000" fill="hold" nodeType="withEffect">
                                  <p:stCondLst>
                                    <p:cond delay="600"/>
                                  </p:stCondLst>
                                  <p:childTnLst>
                                    <p:animRot by="64800000">
                                      <p:cBhvr>
                                        <p:cTn id="29" dur="500" fill="hold"/>
                                        <p:tgtEl>
                                          <p:spTgt spid="49"/>
                                        </p:tgtEl>
                                        <p:attrNameLst>
                                          <p:attrName>r</p:attrName>
                                        </p:attrNameLst>
                                      </p:cBhvr>
                                    </p:animRot>
                                  </p:childTnLst>
                                </p:cTn>
                              </p:par>
                              <p:par>
                                <p:cTn id="30" presetID="10" presetClass="entr" presetSubtype="0" fill="hold" grpId="0" nodeType="withEffect">
                                  <p:stCondLst>
                                    <p:cond delay="90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500"/>
                                        <p:tgtEl>
                                          <p:spTgt spid="48"/>
                                        </p:tgtEl>
                                      </p:cBhvr>
                                    </p:animEffect>
                                  </p:childTnLst>
                                </p:cTn>
                              </p:par>
                              <p:par>
                                <p:cTn id="33" presetID="8" presetClass="emph" presetSubtype="0" accel="20000" decel="80000" fill="hold" nodeType="withEffect">
                                  <p:stCondLst>
                                    <p:cond delay="900"/>
                                  </p:stCondLst>
                                  <p:childTnLst>
                                    <p:animRot by="64800000">
                                      <p:cBhvr>
                                        <p:cTn id="34" dur="500" fill="hold"/>
                                        <p:tgtEl>
                                          <p:spTgt spid="53"/>
                                        </p:tgtEl>
                                        <p:attrNameLst>
                                          <p:attrName>r</p:attrName>
                                        </p:attrNameLst>
                                      </p:cBhvr>
                                    </p:animRot>
                                  </p:childTnLst>
                                </p:cTn>
                              </p:par>
                              <p:par>
                                <p:cTn id="35" presetID="10" presetClass="entr" presetSubtype="0" fill="hold" grpId="0" nodeType="withEffect">
                                  <p:stCondLst>
                                    <p:cond delay="120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7" grpId="0"/>
      <p:bldP spid="48" grpId="0"/>
      <p:bldP spid="5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E135EF40-6736-D249-1317-7592E0AE4AF3}"/>
              </a:ext>
            </a:extLst>
          </p:cNvPr>
          <p:cNvGrpSpPr/>
          <p:nvPr/>
        </p:nvGrpSpPr>
        <p:grpSpPr>
          <a:xfrm>
            <a:off x="600816" y="423323"/>
            <a:ext cx="11029710" cy="583761"/>
            <a:chOff x="737918" y="488625"/>
            <a:chExt cx="6882206" cy="495300"/>
          </a:xfrm>
        </p:grpSpPr>
        <p:sp>
          <p:nvSpPr>
            <p:cNvPr id="8" name="Rectangle: Rounded Corners 7">
              <a:extLst>
                <a:ext uri="{FF2B5EF4-FFF2-40B4-BE49-F238E27FC236}">
                  <a16:creationId xmlns:a16="http://schemas.microsoft.com/office/drawing/2014/main" id="{269D8529-4089-F9D0-4B18-7813D8453E21}"/>
                </a:ext>
              </a:extLst>
            </p:cNvPr>
            <p:cNvSpPr/>
            <p:nvPr/>
          </p:nvSpPr>
          <p:spPr>
            <a:xfrm>
              <a:off x="854659" y="488625"/>
              <a:ext cx="6556335" cy="495300"/>
            </a:xfrm>
            <a:prstGeom prst="roundRect">
              <a:avLst>
                <a:gd name="adj" fmla="val 50000"/>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TextBox 12">
              <a:extLst>
                <a:ext uri="{FF2B5EF4-FFF2-40B4-BE49-F238E27FC236}">
                  <a16:creationId xmlns:a16="http://schemas.microsoft.com/office/drawing/2014/main" id="{5C00A667-0E94-734B-5304-64A7FB3D0F22}"/>
                </a:ext>
              </a:extLst>
            </p:cNvPr>
            <p:cNvSpPr txBox="1"/>
            <p:nvPr/>
          </p:nvSpPr>
          <p:spPr>
            <a:xfrm>
              <a:off x="737918" y="556951"/>
              <a:ext cx="2837893" cy="338554"/>
            </a:xfrm>
            <a:prstGeom prst="rect">
              <a:avLst/>
            </a:prstGeom>
            <a:noFill/>
          </p:spPr>
          <p:txBody>
            <a:bodyPr wrap="none" rtlCol="0">
              <a:spAutoFit/>
            </a:bodyPr>
            <a:lstStyle/>
            <a:p>
              <a:pPr algn="ctr"/>
              <a:r>
                <a:rPr lang="en-ID" sz="1600" spc="300" dirty="0">
                  <a:gradFill>
                    <a:gsLst>
                      <a:gs pos="0">
                        <a:srgbClr val="F9C65F"/>
                      </a:gs>
                      <a:gs pos="88000">
                        <a:srgbClr val="FAAA0A"/>
                      </a:gs>
                    </a:gsLst>
                    <a:lin ang="3000000" scaled="0"/>
                  </a:gradFill>
                  <a:latin typeface="BigNoodleTitling" panose="02000708030402040100" pitchFamily="2" charset="0"/>
                </a:rPr>
                <a:t>Development Progress</a:t>
              </a:r>
            </a:p>
          </p:txBody>
        </p:sp>
        <p:sp>
          <p:nvSpPr>
            <p:cNvPr id="14" name="TextBox 13">
              <a:hlinkClick r:id="rId2" action="ppaction://hlinksldjump"/>
              <a:extLst>
                <a:ext uri="{FF2B5EF4-FFF2-40B4-BE49-F238E27FC236}">
                  <a16:creationId xmlns:a16="http://schemas.microsoft.com/office/drawing/2014/main" id="{8BE762AA-A5B0-7936-AC02-EB1B62A5D025}"/>
                </a:ext>
              </a:extLst>
            </p:cNvPr>
            <p:cNvSpPr txBox="1"/>
            <p:nvPr/>
          </p:nvSpPr>
          <p:spPr>
            <a:xfrm>
              <a:off x="2807944" y="556951"/>
              <a:ext cx="244400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Testing Procedures</a:t>
              </a:r>
            </a:p>
          </p:txBody>
        </p:sp>
        <p:sp>
          <p:nvSpPr>
            <p:cNvPr id="15" name="TextBox 14">
              <a:hlinkClick r:id="rId3" action="ppaction://hlinksldjump"/>
              <a:extLst>
                <a:ext uri="{FF2B5EF4-FFF2-40B4-BE49-F238E27FC236}">
                  <a16:creationId xmlns:a16="http://schemas.microsoft.com/office/drawing/2014/main" id="{59FDD61B-95C4-D9CE-16E5-3B0B66D92377}"/>
                </a:ext>
              </a:extLst>
            </p:cNvPr>
            <p:cNvSpPr txBox="1"/>
            <p:nvPr/>
          </p:nvSpPr>
          <p:spPr>
            <a:xfrm>
              <a:off x="4640654" y="556951"/>
              <a:ext cx="2979470"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Iterative improvements</a:t>
              </a:r>
            </a:p>
          </p:txBody>
        </p:sp>
      </p:grpSp>
      <p:sp>
        <p:nvSpPr>
          <p:cNvPr id="4" name="Oval 3">
            <a:extLst>
              <a:ext uri="{FF2B5EF4-FFF2-40B4-BE49-F238E27FC236}">
                <a16:creationId xmlns:a16="http://schemas.microsoft.com/office/drawing/2014/main" id="{C6DE59DF-5DBF-1F23-AAD0-2A435ED31314}"/>
              </a:ext>
            </a:extLst>
          </p:cNvPr>
          <p:cNvSpPr/>
          <p:nvPr/>
        </p:nvSpPr>
        <p:spPr>
          <a:xfrm>
            <a:off x="371475" y="3197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CC860">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FAAA0A"/>
                    </a:gs>
                    <a:gs pos="100000">
                      <a:srgbClr val="FCC860"/>
                    </a:gs>
                  </a:gsLst>
                  <a:lin ang="0" scaled="0"/>
                </a:gradFill>
                <a:latin typeface="BigNoodleTitling" panose="02000708030402040100" pitchFamily="2" charset="0"/>
              </a:rPr>
              <a:t>R2</a:t>
            </a:r>
            <a:endParaRPr lang="en-ID" dirty="0">
              <a:gradFill>
                <a:gsLst>
                  <a:gs pos="23000">
                    <a:srgbClr val="FAAA0A"/>
                  </a:gs>
                  <a:gs pos="100000">
                    <a:srgbClr val="FCC860"/>
                  </a:gs>
                </a:gsLst>
                <a:lin ang="0" scaled="0"/>
              </a:gradFill>
              <a:latin typeface="BigNoodleTitling" panose="02000708030402040100" pitchFamily="2" charset="0"/>
            </a:endParaRPr>
          </a:p>
        </p:txBody>
      </p:sp>
      <p:sp>
        <p:nvSpPr>
          <p:cNvPr id="17" name="Rectangle: Rounded Corners 16">
            <a:hlinkClick r:id="rId4" action="ppaction://hlinksldjump"/>
            <a:extLst>
              <a:ext uri="{FF2B5EF4-FFF2-40B4-BE49-F238E27FC236}">
                <a16:creationId xmlns:a16="http://schemas.microsoft.com/office/drawing/2014/main" id="{F8D0A363-47C1-2792-EF4F-EBBC1F3E0769}"/>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F9C65F"/>
                    </a:gs>
                    <a:gs pos="100000">
                      <a:srgbClr val="FAAA0A"/>
                    </a:gs>
                  </a:gsLst>
                  <a:lin ang="0" scaled="0"/>
                </a:gradFill>
                <a:latin typeface="BigNoodleTitling" panose="02000708030402040100" pitchFamily="2" charset="0"/>
              </a:rPr>
              <a:t>back</a:t>
            </a:r>
            <a:endParaRPr lang="en-ID" sz="1600" dirty="0">
              <a:gradFill>
                <a:gsLst>
                  <a:gs pos="23000">
                    <a:srgbClr val="F9C65F"/>
                  </a:gs>
                  <a:gs pos="100000">
                    <a:srgbClr val="FAAA0A"/>
                  </a:gs>
                </a:gsLst>
                <a:lin ang="0" scaled="0"/>
              </a:gradFill>
              <a:latin typeface="BigNoodleTitling" panose="02000708030402040100" pitchFamily="2" charset="0"/>
            </a:endParaRPr>
          </a:p>
        </p:txBody>
      </p:sp>
      <p:sp>
        <p:nvSpPr>
          <p:cNvPr id="2" name="TextBox 1">
            <a:extLst>
              <a:ext uri="{FF2B5EF4-FFF2-40B4-BE49-F238E27FC236}">
                <a16:creationId xmlns:a16="http://schemas.microsoft.com/office/drawing/2014/main" id="{7A8A2F1C-B986-56DD-30E3-512DCB507C91}"/>
              </a:ext>
            </a:extLst>
          </p:cNvPr>
          <p:cNvSpPr txBox="1"/>
          <p:nvPr/>
        </p:nvSpPr>
        <p:spPr>
          <a:xfrm>
            <a:off x="430336" y="3088426"/>
            <a:ext cx="3493996" cy="2893100"/>
          </a:xfrm>
          <a:prstGeom prst="rect">
            <a:avLst/>
          </a:prstGeom>
          <a:noFill/>
        </p:spPr>
        <p:txBody>
          <a:bodyPr wrap="square">
            <a:spAutoFit/>
          </a:bodyPr>
          <a:lstStyle/>
          <a:p>
            <a:pPr algn="just"/>
            <a:r>
              <a:rPr lang="en-US" sz="1400" b="1" dirty="0">
                <a:solidFill>
                  <a:schemeClr val="bg1"/>
                </a:solidFill>
                <a:latin typeface="BigNoodleTitling" panose="02000708030402040100"/>
              </a:rPr>
              <a:t>1. Feature Implementation and Testing:</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Status:</a:t>
            </a:r>
            <a:r>
              <a:rPr lang="en-US" sz="1400" dirty="0">
                <a:solidFill>
                  <a:schemeClr val="bg1"/>
                </a:solidFill>
                <a:latin typeface="BigNoodleTitling" panose="02000708030402040100"/>
              </a:rPr>
              <a:t> Features 1 to 6 have been successfully implemented in the chat bot.</a:t>
            </a:r>
          </a:p>
          <a:p>
            <a:pPr algn="just"/>
            <a:endParaRPr lang="en-US" sz="1400" dirty="0">
              <a:solidFill>
                <a:schemeClr val="bg1"/>
              </a:solidFill>
              <a:latin typeface="BigNoodleTitling" panose="02000708030402040100"/>
            </a:endParaRP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Details:</a:t>
            </a:r>
            <a:r>
              <a:rPr lang="en-US" sz="1400" dirty="0">
                <a:solidFill>
                  <a:schemeClr val="bg1"/>
                </a:solidFill>
                <a:latin typeface="BigNoodleTitling" panose="02000708030402040100"/>
              </a:rPr>
              <a:t> Each feature, including weather reporting, Google search, word meaning lookup, joke generation, opening system apps, and playing music from YouTube, has been coded and integrated into the chat bot. Extensive testing has been conducted to ensure the reliability and accuracy of each feature.</a:t>
            </a:r>
          </a:p>
          <a:p>
            <a:pPr algn="just"/>
            <a:endParaRPr lang="en-ID" sz="1400" dirty="0">
              <a:solidFill>
                <a:schemeClr val="bg1"/>
              </a:solidFill>
              <a:latin typeface="BigNoodleTitling" panose="02000708030402040100"/>
            </a:endParaRPr>
          </a:p>
        </p:txBody>
      </p:sp>
      <p:sp>
        <p:nvSpPr>
          <p:cNvPr id="9" name="TextBox 8">
            <a:extLst>
              <a:ext uri="{FF2B5EF4-FFF2-40B4-BE49-F238E27FC236}">
                <a16:creationId xmlns:a16="http://schemas.microsoft.com/office/drawing/2014/main" id="{A9A588E1-0650-6045-248F-073CFDCF1048}"/>
              </a:ext>
            </a:extLst>
          </p:cNvPr>
          <p:cNvSpPr txBox="1"/>
          <p:nvPr/>
        </p:nvSpPr>
        <p:spPr>
          <a:xfrm>
            <a:off x="4422368" y="1391807"/>
            <a:ext cx="3493996" cy="3323987"/>
          </a:xfrm>
          <a:prstGeom prst="rect">
            <a:avLst/>
          </a:prstGeom>
          <a:noFill/>
        </p:spPr>
        <p:txBody>
          <a:bodyPr wrap="square">
            <a:spAutoFit/>
          </a:bodyPr>
          <a:lstStyle/>
          <a:p>
            <a:pPr algn="just"/>
            <a:r>
              <a:rPr lang="en-US" sz="1400" b="1" dirty="0">
                <a:solidFill>
                  <a:schemeClr val="bg1"/>
                </a:solidFill>
                <a:latin typeface="BigNoodleTitling" panose="02000708030402040100"/>
              </a:rPr>
              <a:t>2. User Interaction and Natural Language Processing (NLP):</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Status:</a:t>
            </a:r>
            <a:r>
              <a:rPr lang="en-US" sz="1400" dirty="0">
                <a:solidFill>
                  <a:schemeClr val="bg1"/>
                </a:solidFill>
                <a:latin typeface="BigNoodleTitling" panose="02000708030402040100"/>
              </a:rPr>
              <a:t> The chat bot has undergone substantial refinement in user interaction and understanding natural language.</a:t>
            </a:r>
          </a:p>
          <a:p>
            <a:pPr algn="just"/>
            <a:endParaRPr lang="en-US" sz="1400" dirty="0">
              <a:solidFill>
                <a:schemeClr val="bg1"/>
              </a:solidFill>
              <a:latin typeface="BigNoodleTitling" panose="02000708030402040100"/>
            </a:endParaRP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Details:</a:t>
            </a:r>
            <a:r>
              <a:rPr lang="en-US" sz="1400" dirty="0">
                <a:solidFill>
                  <a:schemeClr val="bg1"/>
                </a:solidFill>
                <a:latin typeface="BigNoodleTitling" panose="02000708030402040100"/>
              </a:rPr>
              <a:t> The NLP algorithms have been fine-tuned to enhance the chat bot's ability to comprehend user queries, making interactions more natural and intuitive. Feedback from user testing has been used to improve the chat bot's response accuracy and overall user experience.</a:t>
            </a:r>
          </a:p>
          <a:p>
            <a:pPr algn="just"/>
            <a:endParaRPr lang="en-ID" sz="1400" dirty="0">
              <a:solidFill>
                <a:schemeClr val="bg1"/>
              </a:solidFill>
              <a:latin typeface="BigNoodleTitling" panose="02000708030402040100"/>
            </a:endParaRPr>
          </a:p>
        </p:txBody>
      </p:sp>
      <p:grpSp>
        <p:nvGrpSpPr>
          <p:cNvPr id="38" name="Group 37">
            <a:extLst>
              <a:ext uri="{FF2B5EF4-FFF2-40B4-BE49-F238E27FC236}">
                <a16:creationId xmlns:a16="http://schemas.microsoft.com/office/drawing/2014/main" id="{6E977A88-7DE2-7EB6-F45A-210B5D36952B}"/>
              </a:ext>
            </a:extLst>
          </p:cNvPr>
          <p:cNvGrpSpPr/>
          <p:nvPr/>
        </p:nvGrpSpPr>
        <p:grpSpPr>
          <a:xfrm>
            <a:off x="1096697" y="2630606"/>
            <a:ext cx="10080438" cy="1869744"/>
            <a:chOff x="1096697" y="2630606"/>
            <a:chExt cx="10080438" cy="1869744"/>
          </a:xfrm>
          <a:effectLst/>
        </p:grpSpPr>
        <p:sp>
          <p:nvSpPr>
            <p:cNvPr id="3" name="Arc 2">
              <a:extLst>
                <a:ext uri="{FF2B5EF4-FFF2-40B4-BE49-F238E27FC236}">
                  <a16:creationId xmlns:a16="http://schemas.microsoft.com/office/drawing/2014/main" id="{253F4B8F-142C-0060-5D6B-F40474934B41}"/>
                </a:ext>
              </a:extLst>
            </p:cNvPr>
            <p:cNvSpPr/>
            <p:nvPr/>
          </p:nvSpPr>
          <p:spPr>
            <a:xfrm>
              <a:off x="2283150" y="2630607"/>
              <a:ext cx="1869743" cy="1869743"/>
            </a:xfrm>
            <a:prstGeom prst="arc">
              <a:avLst/>
            </a:prstGeom>
            <a:ln w="19050">
              <a:solidFill>
                <a:srgbClr val="FAAA0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7" name="Arc 6">
              <a:extLst>
                <a:ext uri="{FF2B5EF4-FFF2-40B4-BE49-F238E27FC236}">
                  <a16:creationId xmlns:a16="http://schemas.microsoft.com/office/drawing/2014/main" id="{AC2D29B1-0D2C-8942-5F13-31E21882C812}"/>
                </a:ext>
              </a:extLst>
            </p:cNvPr>
            <p:cNvSpPr/>
            <p:nvPr/>
          </p:nvSpPr>
          <p:spPr>
            <a:xfrm rot="16200000" flipH="1">
              <a:off x="4152893" y="2630607"/>
              <a:ext cx="1869743" cy="1869743"/>
            </a:xfrm>
            <a:prstGeom prst="arc">
              <a:avLst/>
            </a:prstGeom>
            <a:ln w="19050">
              <a:solidFill>
                <a:srgbClr val="FAAA0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10" name="Arc 9">
              <a:extLst>
                <a:ext uri="{FF2B5EF4-FFF2-40B4-BE49-F238E27FC236}">
                  <a16:creationId xmlns:a16="http://schemas.microsoft.com/office/drawing/2014/main" id="{639E23A3-742B-D7CF-1783-76A993F0AD0C}"/>
                </a:ext>
              </a:extLst>
            </p:cNvPr>
            <p:cNvSpPr/>
            <p:nvPr/>
          </p:nvSpPr>
          <p:spPr>
            <a:xfrm flipV="1">
              <a:off x="6251197" y="2630607"/>
              <a:ext cx="1869743" cy="1869743"/>
            </a:xfrm>
            <a:prstGeom prst="arc">
              <a:avLst/>
            </a:prstGeom>
            <a:ln w="19050">
              <a:solidFill>
                <a:srgbClr val="FAAA0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11" name="Arc 10">
              <a:extLst>
                <a:ext uri="{FF2B5EF4-FFF2-40B4-BE49-F238E27FC236}">
                  <a16:creationId xmlns:a16="http://schemas.microsoft.com/office/drawing/2014/main" id="{7DB925A2-5544-A27C-7F0C-78A3ED2F6011}"/>
                </a:ext>
              </a:extLst>
            </p:cNvPr>
            <p:cNvSpPr/>
            <p:nvPr/>
          </p:nvSpPr>
          <p:spPr>
            <a:xfrm rot="5400000" flipH="1" flipV="1">
              <a:off x="8120940" y="2630607"/>
              <a:ext cx="1869743" cy="1869743"/>
            </a:xfrm>
            <a:prstGeom prst="arc">
              <a:avLst/>
            </a:prstGeom>
            <a:ln w="19050">
              <a:solidFill>
                <a:srgbClr val="FAAA0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cxnSp>
          <p:nvCxnSpPr>
            <p:cNvPr id="19" name="Straight Connector 18">
              <a:extLst>
                <a:ext uri="{FF2B5EF4-FFF2-40B4-BE49-F238E27FC236}">
                  <a16:creationId xmlns:a16="http://schemas.microsoft.com/office/drawing/2014/main" id="{1D380C8E-071B-72AF-55F2-8413F484F451}"/>
                </a:ext>
              </a:extLst>
            </p:cNvPr>
            <p:cNvCxnSpPr>
              <a:cxnSpLocks/>
            </p:cNvCxnSpPr>
            <p:nvPr/>
          </p:nvCxnSpPr>
          <p:spPr>
            <a:xfrm flipH="1" flipV="1">
              <a:off x="1096697" y="2630606"/>
              <a:ext cx="2135179" cy="1"/>
            </a:xfrm>
            <a:prstGeom prst="line">
              <a:avLst/>
            </a:prstGeom>
            <a:ln w="19050">
              <a:gradFill>
                <a:gsLst>
                  <a:gs pos="60000">
                    <a:schemeClr val="tx1">
                      <a:lumMod val="85000"/>
                      <a:lumOff val="15000"/>
                    </a:schemeClr>
                  </a:gs>
                  <a:gs pos="0">
                    <a:srgbClr val="FAAA0A"/>
                  </a:gs>
                </a:gsLst>
                <a:lin ang="2700000" scaled="0"/>
              </a:gradFill>
              <a:prstDash val="soli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44C55F-167E-04E0-E2E9-ABC841911E41}"/>
                </a:ext>
              </a:extLst>
            </p:cNvPr>
            <p:cNvCxnSpPr>
              <a:cxnSpLocks/>
            </p:cNvCxnSpPr>
            <p:nvPr/>
          </p:nvCxnSpPr>
          <p:spPr>
            <a:xfrm>
              <a:off x="5028159" y="4500350"/>
              <a:ext cx="2204450" cy="0"/>
            </a:xfrm>
            <a:prstGeom prst="line">
              <a:avLst/>
            </a:prstGeom>
            <a:ln w="19050">
              <a:solidFill>
                <a:srgbClr val="FAAA0A"/>
              </a:solidFill>
              <a:prstDash val="soli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3531B3E-AF84-CB20-3FE8-5F3B07A1F2B8}"/>
                </a:ext>
              </a:extLst>
            </p:cNvPr>
            <p:cNvCxnSpPr/>
            <p:nvPr/>
          </p:nvCxnSpPr>
          <p:spPr>
            <a:xfrm flipH="1" flipV="1">
              <a:off x="9041956" y="2633939"/>
              <a:ext cx="2135179" cy="1"/>
            </a:xfrm>
            <a:prstGeom prst="line">
              <a:avLst/>
            </a:prstGeom>
            <a:ln w="19050">
              <a:gradFill>
                <a:gsLst>
                  <a:gs pos="100000">
                    <a:srgbClr val="FAAA0A"/>
                  </a:gs>
                  <a:gs pos="40000">
                    <a:schemeClr val="tx1">
                      <a:lumMod val="85000"/>
                      <a:lumOff val="15000"/>
                    </a:schemeClr>
                  </a:gs>
                </a:gsLst>
                <a:lin ang="2700000" scaled="0"/>
              </a:gradFill>
              <a:prstDash val="solid"/>
            </a:ln>
          </p:spPr>
          <p:style>
            <a:lnRef idx="1">
              <a:schemeClr val="accent1"/>
            </a:lnRef>
            <a:fillRef idx="0">
              <a:schemeClr val="accent1"/>
            </a:fillRef>
            <a:effectRef idx="0">
              <a:schemeClr val="accent1"/>
            </a:effectRef>
            <a:fontRef idx="minor">
              <a:schemeClr val="tx1"/>
            </a:fontRef>
          </p:style>
        </p:cxnSp>
      </p:grpSp>
      <p:sp>
        <p:nvSpPr>
          <p:cNvPr id="39" name="TextBox 38">
            <a:extLst>
              <a:ext uri="{FF2B5EF4-FFF2-40B4-BE49-F238E27FC236}">
                <a16:creationId xmlns:a16="http://schemas.microsoft.com/office/drawing/2014/main" id="{51DB7207-2E9F-BB46-A498-87F69832DD19}"/>
              </a:ext>
            </a:extLst>
          </p:cNvPr>
          <p:cNvSpPr txBox="1"/>
          <p:nvPr/>
        </p:nvSpPr>
        <p:spPr>
          <a:xfrm>
            <a:off x="8349501" y="3086279"/>
            <a:ext cx="3493996" cy="3323987"/>
          </a:xfrm>
          <a:prstGeom prst="rect">
            <a:avLst/>
          </a:prstGeom>
          <a:noFill/>
        </p:spPr>
        <p:txBody>
          <a:bodyPr wrap="square">
            <a:spAutoFit/>
          </a:bodyPr>
          <a:lstStyle/>
          <a:p>
            <a:pPr algn="just"/>
            <a:r>
              <a:rPr lang="en-US" sz="1400" b="1" dirty="0">
                <a:solidFill>
                  <a:schemeClr val="bg1"/>
                </a:solidFill>
                <a:latin typeface="BigNoodleTitling" panose="02000708030402040100"/>
              </a:rPr>
              <a:t>3. Security and Stability Enhancements:</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Status:</a:t>
            </a:r>
            <a:r>
              <a:rPr lang="en-US" sz="1400" dirty="0">
                <a:solidFill>
                  <a:schemeClr val="bg1"/>
                </a:solidFill>
                <a:latin typeface="BigNoodleTitling" panose="02000708030402040100"/>
              </a:rPr>
              <a:t> Focus on securing user data and ensuring system stability has been a priority.</a:t>
            </a:r>
          </a:p>
          <a:p>
            <a:pPr marL="285750" indent="-285750" algn="just">
              <a:buFont typeface="Wingdings" panose="05000000000000000000" pitchFamily="2" charset="2"/>
              <a:buChar char="Ø"/>
            </a:pPr>
            <a:r>
              <a:rPr lang="en-US" sz="1400" b="1" dirty="0">
                <a:solidFill>
                  <a:schemeClr val="bg1"/>
                </a:solidFill>
                <a:latin typeface="BigNoodleTitling" panose="02000708030402040100"/>
              </a:rPr>
              <a:t>Details:</a:t>
            </a:r>
            <a:r>
              <a:rPr lang="en-US" sz="1400" dirty="0">
                <a:solidFill>
                  <a:schemeClr val="bg1"/>
                </a:solidFill>
                <a:latin typeface="BigNoodleTitling" panose="02000708030402040100"/>
              </a:rPr>
              <a:t> Robust security measures have been implemented to safeguard user information and prevent unauthorized access. Regular system audits and updates have been performed to maintain stability and address any potential vulnerabilities. The chat bot is designed to handle various scenarios gracefully, providing a reliable and secure user experience.</a:t>
            </a:r>
          </a:p>
          <a:p>
            <a:pPr algn="just"/>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2139204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left)">
                                      <p:cBhvr>
                                        <p:cTn id="11" dur="1500"/>
                                        <p:tgtEl>
                                          <p:spTgt spid="38"/>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par>
                                <p:cTn id="18" presetID="22" presetClass="entr" presetSubtype="8" fill="hold" grpId="0" nodeType="withEffect">
                                  <p:stCondLst>
                                    <p:cond delay="1000"/>
                                  </p:stCondLst>
                                  <p:childTnLst>
                                    <p:set>
                                      <p:cBhvr>
                                        <p:cTn id="19" dur="1" fill="hold">
                                          <p:stCondLst>
                                            <p:cond delay="0"/>
                                          </p:stCondLst>
                                        </p:cTn>
                                        <p:tgtEl>
                                          <p:spTgt spid="39"/>
                                        </p:tgtEl>
                                        <p:attrNameLst>
                                          <p:attrName>style.visibility</p:attrName>
                                        </p:attrNameLst>
                                      </p:cBhvr>
                                      <p:to>
                                        <p:strVal val="visible"/>
                                      </p:to>
                                    </p:set>
                                    <p:animEffect transition="in" filter="wipe(left)">
                                      <p:cBhvr>
                                        <p:cTn id="2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E135EF40-6736-D249-1317-7592E0AE4AF3}"/>
              </a:ext>
            </a:extLst>
          </p:cNvPr>
          <p:cNvGrpSpPr/>
          <p:nvPr/>
        </p:nvGrpSpPr>
        <p:grpSpPr>
          <a:xfrm>
            <a:off x="479912" y="453456"/>
            <a:ext cx="11232176" cy="568113"/>
            <a:chOff x="627953" y="488625"/>
            <a:chExt cx="6994576" cy="495300"/>
          </a:xfrm>
        </p:grpSpPr>
        <p:sp>
          <p:nvSpPr>
            <p:cNvPr id="8" name="Rectangle: Rounded Corners 7">
              <a:extLst>
                <a:ext uri="{FF2B5EF4-FFF2-40B4-BE49-F238E27FC236}">
                  <a16:creationId xmlns:a16="http://schemas.microsoft.com/office/drawing/2014/main" id="{269D8529-4089-F9D0-4B18-7813D8453E21}"/>
                </a:ext>
              </a:extLst>
            </p:cNvPr>
            <p:cNvSpPr/>
            <p:nvPr/>
          </p:nvSpPr>
          <p:spPr>
            <a:xfrm>
              <a:off x="854659" y="488625"/>
              <a:ext cx="6556335" cy="495300"/>
            </a:xfrm>
            <a:prstGeom prst="roundRect">
              <a:avLst>
                <a:gd name="adj" fmla="val 50000"/>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TextBox 12">
              <a:hlinkClick r:id="rId2" action="ppaction://hlinksldjump"/>
              <a:extLst>
                <a:ext uri="{FF2B5EF4-FFF2-40B4-BE49-F238E27FC236}">
                  <a16:creationId xmlns:a16="http://schemas.microsoft.com/office/drawing/2014/main" id="{5C00A667-0E94-734B-5304-64A7FB3D0F22}"/>
                </a:ext>
              </a:extLst>
            </p:cNvPr>
            <p:cNvSpPr txBox="1"/>
            <p:nvPr/>
          </p:nvSpPr>
          <p:spPr>
            <a:xfrm>
              <a:off x="627953" y="556951"/>
              <a:ext cx="2837893"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Development Progress</a:t>
              </a:r>
            </a:p>
          </p:txBody>
        </p:sp>
        <p:sp>
          <p:nvSpPr>
            <p:cNvPr id="14" name="TextBox 13">
              <a:extLst>
                <a:ext uri="{FF2B5EF4-FFF2-40B4-BE49-F238E27FC236}">
                  <a16:creationId xmlns:a16="http://schemas.microsoft.com/office/drawing/2014/main" id="{8BE762AA-A5B0-7936-AC02-EB1B62A5D025}"/>
                </a:ext>
              </a:extLst>
            </p:cNvPr>
            <p:cNvSpPr txBox="1"/>
            <p:nvPr/>
          </p:nvSpPr>
          <p:spPr>
            <a:xfrm>
              <a:off x="2666267" y="556951"/>
              <a:ext cx="2444003" cy="338554"/>
            </a:xfrm>
            <a:prstGeom prst="rect">
              <a:avLst/>
            </a:prstGeom>
            <a:noFill/>
          </p:spPr>
          <p:txBody>
            <a:bodyPr wrap="none" rtlCol="0">
              <a:spAutoFit/>
            </a:bodyPr>
            <a:lstStyle/>
            <a:p>
              <a:pPr algn="ctr"/>
              <a:r>
                <a:rPr lang="en-ID" sz="1600" spc="300" dirty="0">
                  <a:gradFill>
                    <a:gsLst>
                      <a:gs pos="0">
                        <a:srgbClr val="F9C65F"/>
                      </a:gs>
                      <a:gs pos="83000">
                        <a:srgbClr val="FAAA0A"/>
                      </a:gs>
                    </a:gsLst>
                    <a:lin ang="3000000" scaled="0"/>
                  </a:gradFill>
                  <a:latin typeface="BigNoodleTitling" panose="02000708030402040100" pitchFamily="2" charset="0"/>
                </a:rPr>
                <a:t>Testing Procedures</a:t>
              </a:r>
            </a:p>
          </p:txBody>
        </p:sp>
        <p:sp>
          <p:nvSpPr>
            <p:cNvPr id="15" name="TextBox 14">
              <a:hlinkClick r:id="rId3" action="ppaction://hlinksldjump"/>
              <a:extLst>
                <a:ext uri="{FF2B5EF4-FFF2-40B4-BE49-F238E27FC236}">
                  <a16:creationId xmlns:a16="http://schemas.microsoft.com/office/drawing/2014/main" id="{59FDD61B-95C4-D9CE-16E5-3B0B66D92377}"/>
                </a:ext>
              </a:extLst>
            </p:cNvPr>
            <p:cNvSpPr txBox="1"/>
            <p:nvPr/>
          </p:nvSpPr>
          <p:spPr>
            <a:xfrm>
              <a:off x="4638251" y="556951"/>
              <a:ext cx="2984278" cy="338554"/>
            </a:xfrm>
            <a:prstGeom prst="rect">
              <a:avLst/>
            </a:prstGeom>
            <a:noFill/>
          </p:spPr>
          <p:txBody>
            <a:bodyPr wrap="none" rtlCol="0">
              <a:spAutoFit/>
            </a:bodyPr>
            <a:lstStyle/>
            <a:p>
              <a:pPr algn="ctr"/>
              <a:r>
                <a:rPr lang="en-ID" sz="1600" spc="300" dirty="0">
                  <a:solidFill>
                    <a:schemeClr val="bg1"/>
                  </a:solidFill>
                  <a:latin typeface="BigNoodleTitling" panose="02000708030402040100" pitchFamily="2" charset="0"/>
                </a:rPr>
                <a:t>Iterative Improvements</a:t>
              </a:r>
            </a:p>
          </p:txBody>
        </p:sp>
      </p:grpSp>
      <p:sp>
        <p:nvSpPr>
          <p:cNvPr id="4" name="Oval 3">
            <a:extLst>
              <a:ext uri="{FF2B5EF4-FFF2-40B4-BE49-F238E27FC236}">
                <a16:creationId xmlns:a16="http://schemas.microsoft.com/office/drawing/2014/main" id="{C6DE59DF-5DBF-1F23-AAD0-2A435ED31314}"/>
              </a:ext>
            </a:extLst>
          </p:cNvPr>
          <p:cNvSpPr/>
          <p:nvPr/>
        </p:nvSpPr>
        <p:spPr>
          <a:xfrm>
            <a:off x="371475" y="319727"/>
            <a:ext cx="825911" cy="825911"/>
          </a:xfrm>
          <a:prstGeom prst="ellipse">
            <a:avLst/>
          </a:prstGeom>
          <a:gradFill>
            <a:gsLst>
              <a:gs pos="23000">
                <a:schemeClr val="tx1">
                  <a:lumMod val="85000"/>
                  <a:lumOff val="15000"/>
                </a:schemeClr>
              </a:gs>
              <a:gs pos="100000">
                <a:schemeClr val="tx1">
                  <a:lumMod val="75000"/>
                  <a:lumOff val="25000"/>
                </a:schemeClr>
              </a:gs>
            </a:gsLst>
            <a:lin ang="0" scaled="0"/>
          </a:gradFill>
          <a:ln>
            <a:noFill/>
          </a:ln>
          <a:effectLst>
            <a:glow rad="254000">
              <a:srgbClr val="FCC860">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gradFill>
                  <a:gsLst>
                    <a:gs pos="23000">
                      <a:srgbClr val="FAAA0A"/>
                    </a:gs>
                    <a:gs pos="100000">
                      <a:srgbClr val="FCC860"/>
                    </a:gs>
                  </a:gsLst>
                  <a:lin ang="0" scaled="0"/>
                </a:gradFill>
                <a:latin typeface="BigNoodleTitling" panose="02000708030402040100" pitchFamily="2" charset="0"/>
              </a:rPr>
              <a:t>R2</a:t>
            </a:r>
            <a:endParaRPr lang="en-ID" dirty="0">
              <a:gradFill>
                <a:gsLst>
                  <a:gs pos="23000">
                    <a:srgbClr val="FAAA0A"/>
                  </a:gs>
                  <a:gs pos="100000">
                    <a:srgbClr val="FCC860"/>
                  </a:gs>
                </a:gsLst>
                <a:lin ang="0" scaled="0"/>
              </a:gradFill>
              <a:latin typeface="BigNoodleTitling" panose="02000708030402040100" pitchFamily="2" charset="0"/>
            </a:endParaRPr>
          </a:p>
        </p:txBody>
      </p:sp>
      <p:sp>
        <p:nvSpPr>
          <p:cNvPr id="17" name="Rectangle: Rounded Corners 16">
            <a:hlinkClick r:id="rId4" action="ppaction://hlinksldjump"/>
            <a:extLst>
              <a:ext uri="{FF2B5EF4-FFF2-40B4-BE49-F238E27FC236}">
                <a16:creationId xmlns:a16="http://schemas.microsoft.com/office/drawing/2014/main" id="{F8D0A363-47C1-2792-EF4F-EBBC1F3E0769}"/>
              </a:ext>
            </a:extLst>
          </p:cNvPr>
          <p:cNvSpPr/>
          <p:nvPr/>
        </p:nvSpPr>
        <p:spPr>
          <a:xfrm>
            <a:off x="394471" y="6121725"/>
            <a:ext cx="957637" cy="495300"/>
          </a:xfrm>
          <a:prstGeom prst="roundRect">
            <a:avLst>
              <a:gd name="adj" fmla="val 33467"/>
            </a:avLst>
          </a:prstGeom>
          <a:solidFill>
            <a:schemeClr val="tx1">
              <a:lumMod val="85000"/>
              <a:lumOff val="15000"/>
            </a:schemeClr>
          </a:solidFill>
          <a:ln>
            <a:noFill/>
          </a:ln>
          <a:effectLst>
            <a:glow rad="254000">
              <a:srgbClr val="F9C65F">
                <a:alpha val="20000"/>
              </a:srgbClr>
            </a:glow>
            <a:innerShdw blurRad="241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gradFill>
                  <a:gsLst>
                    <a:gs pos="23000">
                      <a:srgbClr val="F9C65F"/>
                    </a:gs>
                    <a:gs pos="100000">
                      <a:srgbClr val="FAAA0A"/>
                    </a:gs>
                  </a:gsLst>
                  <a:lin ang="0" scaled="0"/>
                </a:gradFill>
                <a:latin typeface="BigNoodleTitling" panose="02000708030402040100" pitchFamily="2" charset="0"/>
              </a:rPr>
              <a:t>back</a:t>
            </a:r>
            <a:endParaRPr lang="en-ID" sz="1600" dirty="0">
              <a:gradFill>
                <a:gsLst>
                  <a:gs pos="23000">
                    <a:srgbClr val="F9C65F"/>
                  </a:gs>
                  <a:gs pos="100000">
                    <a:srgbClr val="FAAA0A"/>
                  </a:gs>
                </a:gsLst>
                <a:lin ang="0" scaled="0"/>
              </a:gradFill>
              <a:latin typeface="BigNoodleTitling" panose="02000708030402040100" pitchFamily="2" charset="0"/>
            </a:endParaRPr>
          </a:p>
        </p:txBody>
      </p:sp>
      <p:grpSp>
        <p:nvGrpSpPr>
          <p:cNvPr id="189" name="Group 188">
            <a:extLst>
              <a:ext uri="{FF2B5EF4-FFF2-40B4-BE49-F238E27FC236}">
                <a16:creationId xmlns:a16="http://schemas.microsoft.com/office/drawing/2014/main" id="{072925A2-6D68-4A55-7294-EEC20D4CE8EF}"/>
              </a:ext>
            </a:extLst>
          </p:cNvPr>
          <p:cNvGrpSpPr/>
          <p:nvPr/>
        </p:nvGrpSpPr>
        <p:grpSpPr>
          <a:xfrm>
            <a:off x="7607585" y="3200174"/>
            <a:ext cx="4320558" cy="3416851"/>
            <a:chOff x="4557792" y="2985416"/>
            <a:chExt cx="3162136" cy="2500730"/>
          </a:xfrm>
          <a:effectLst>
            <a:outerShdw blurRad="165100" sx="105000" sy="105000" algn="ctr" rotWithShape="0">
              <a:prstClr val="black">
                <a:alpha val="40000"/>
              </a:prstClr>
            </a:outerShdw>
          </a:effectLst>
        </p:grpSpPr>
        <p:sp>
          <p:nvSpPr>
            <p:cNvPr id="101" name="Freeform: Shape 100">
              <a:extLst>
                <a:ext uri="{FF2B5EF4-FFF2-40B4-BE49-F238E27FC236}">
                  <a16:creationId xmlns:a16="http://schemas.microsoft.com/office/drawing/2014/main" id="{471CB8D3-FAC4-D175-9AB5-897188EA86ED}"/>
                </a:ext>
              </a:extLst>
            </p:cNvPr>
            <p:cNvSpPr/>
            <p:nvPr/>
          </p:nvSpPr>
          <p:spPr>
            <a:xfrm>
              <a:off x="4586367" y="3023516"/>
              <a:ext cx="3133561" cy="2462630"/>
            </a:xfrm>
            <a:custGeom>
              <a:avLst/>
              <a:gdLst>
                <a:gd name="connsiteX0" fmla="*/ 2301 w 3133561"/>
                <a:gd name="connsiteY0" fmla="*/ 1855104 h 2462630"/>
                <a:gd name="connsiteX1" fmla="*/ 260524 w 3133561"/>
                <a:gd name="connsiteY1" fmla="*/ 167941 h 2462630"/>
                <a:gd name="connsiteX2" fmla="*/ 486076 w 3133561"/>
                <a:gd name="connsiteY2" fmla="*/ 2301 h 2462630"/>
                <a:gd name="connsiteX3" fmla="*/ 2965529 w 3133561"/>
                <a:gd name="connsiteY3" fmla="*/ 381872 h 2462630"/>
                <a:gd name="connsiteX4" fmla="*/ 3131272 w 3133561"/>
                <a:gd name="connsiteY4" fmla="*/ 607274 h 2462630"/>
                <a:gd name="connsiteX5" fmla="*/ 3131263 w 3133561"/>
                <a:gd name="connsiteY5" fmla="*/ 607329 h 2462630"/>
                <a:gd name="connsiteX6" fmla="*/ 2872946 w 3133561"/>
                <a:gd name="connsiteY6" fmla="*/ 2294492 h 2462630"/>
                <a:gd name="connsiteX7" fmla="*/ 2647811 w 3133561"/>
                <a:gd name="connsiteY7" fmla="*/ 2460372 h 2462630"/>
                <a:gd name="connsiteX8" fmla="*/ 2647489 w 3133561"/>
                <a:gd name="connsiteY8" fmla="*/ 2460322 h 2462630"/>
                <a:gd name="connsiteX9" fmla="*/ 167941 w 3133561"/>
                <a:gd name="connsiteY9" fmla="*/ 2080656 h 2462630"/>
                <a:gd name="connsiteX10" fmla="*/ 2301 w 3133561"/>
                <a:gd name="connsiteY10" fmla="*/ 1855104 h 246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33561" h="2462630">
                  <a:moveTo>
                    <a:pt x="2301" y="1855104"/>
                  </a:moveTo>
                  <a:lnTo>
                    <a:pt x="260524" y="167941"/>
                  </a:lnTo>
                  <a:cubicBezTo>
                    <a:pt x="277095" y="59932"/>
                    <a:pt x="378059" y="-14213"/>
                    <a:pt x="486076" y="2301"/>
                  </a:cubicBezTo>
                  <a:lnTo>
                    <a:pt x="2965529" y="381872"/>
                  </a:lnTo>
                  <a:cubicBezTo>
                    <a:pt x="3073540" y="398346"/>
                    <a:pt x="3147746" y="499262"/>
                    <a:pt x="3131272" y="607274"/>
                  </a:cubicBezTo>
                  <a:cubicBezTo>
                    <a:pt x="3131269" y="607292"/>
                    <a:pt x="3131266" y="607310"/>
                    <a:pt x="3131263" y="607329"/>
                  </a:cubicBezTo>
                  <a:lnTo>
                    <a:pt x="2872946" y="2294492"/>
                  </a:lnTo>
                  <a:cubicBezTo>
                    <a:pt x="2856583" y="2402468"/>
                    <a:pt x="2755787" y="2476734"/>
                    <a:pt x="2647811" y="2460372"/>
                  </a:cubicBezTo>
                  <a:cubicBezTo>
                    <a:pt x="2647704" y="2460355"/>
                    <a:pt x="2647596" y="2460339"/>
                    <a:pt x="2647489" y="2460322"/>
                  </a:cubicBezTo>
                  <a:lnTo>
                    <a:pt x="167941" y="2080656"/>
                  </a:lnTo>
                  <a:cubicBezTo>
                    <a:pt x="59932" y="2064085"/>
                    <a:pt x="-14213" y="1963121"/>
                    <a:pt x="2301" y="1855104"/>
                  </a:cubicBezTo>
                  <a:close/>
                </a:path>
              </a:pathLst>
            </a:custGeom>
            <a:solidFill>
              <a:srgbClr val="000000">
                <a:alpha val="14000"/>
              </a:srgbClr>
            </a:solidFill>
            <a:ln w="9525" cap="flat">
              <a:noFill/>
              <a:prstDash val="solid"/>
              <a:miter/>
            </a:ln>
          </p:spPr>
          <p:txBody>
            <a:bodyPr rtlCol="0" anchor="ctr"/>
            <a:lstStyle/>
            <a:p>
              <a:endParaRPr lang="en-ID"/>
            </a:p>
          </p:txBody>
        </p:sp>
        <p:sp>
          <p:nvSpPr>
            <p:cNvPr id="102" name="Freeform: Shape 101">
              <a:extLst>
                <a:ext uri="{FF2B5EF4-FFF2-40B4-BE49-F238E27FC236}">
                  <a16:creationId xmlns:a16="http://schemas.microsoft.com/office/drawing/2014/main" id="{96B58E7E-1F7F-C34E-2A93-F94A4CDDFE35}"/>
                </a:ext>
              </a:extLst>
            </p:cNvPr>
            <p:cNvSpPr/>
            <p:nvPr/>
          </p:nvSpPr>
          <p:spPr>
            <a:xfrm rot="16722000">
              <a:off x="4754909" y="3163570"/>
              <a:ext cx="148590" cy="64198"/>
            </a:xfrm>
            <a:custGeom>
              <a:avLst/>
              <a:gdLst>
                <a:gd name="connsiteX0" fmla="*/ 9430 w 148590"/>
                <a:gd name="connsiteY0" fmla="*/ 0 h 64198"/>
                <a:gd name="connsiteX1" fmla="*/ 139065 w 148590"/>
                <a:gd name="connsiteY1" fmla="*/ 0 h 64198"/>
                <a:gd name="connsiteX2" fmla="*/ 148590 w 148590"/>
                <a:gd name="connsiteY2" fmla="*/ 9525 h 64198"/>
                <a:gd name="connsiteX3" fmla="*/ 148590 w 148590"/>
                <a:gd name="connsiteY3" fmla="*/ 64198 h 64198"/>
                <a:gd name="connsiteX4" fmla="*/ 148590 w 148590"/>
                <a:gd name="connsiteY4" fmla="*/ 64198 h 64198"/>
                <a:gd name="connsiteX5" fmla="*/ 0 w 148590"/>
                <a:gd name="connsiteY5" fmla="*/ 64198 h 64198"/>
                <a:gd name="connsiteX6" fmla="*/ 0 w 148590"/>
                <a:gd name="connsiteY6" fmla="*/ 64198 h 64198"/>
                <a:gd name="connsiteX7" fmla="*/ 0 w 148590"/>
                <a:gd name="connsiteY7" fmla="*/ 9525 h 64198"/>
                <a:gd name="connsiteX8" fmla="*/ 9430 w 148590"/>
                <a:gd name="connsiteY8" fmla="*/ 0 h 64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590" h="64198">
                  <a:moveTo>
                    <a:pt x="9430" y="0"/>
                  </a:moveTo>
                  <a:lnTo>
                    <a:pt x="139065" y="0"/>
                  </a:lnTo>
                  <a:cubicBezTo>
                    <a:pt x="144326" y="0"/>
                    <a:pt x="148590" y="4264"/>
                    <a:pt x="148590" y="9525"/>
                  </a:cubicBezTo>
                  <a:lnTo>
                    <a:pt x="148590" y="64198"/>
                  </a:lnTo>
                  <a:lnTo>
                    <a:pt x="148590" y="64198"/>
                  </a:lnTo>
                  <a:lnTo>
                    <a:pt x="0" y="64198"/>
                  </a:lnTo>
                  <a:lnTo>
                    <a:pt x="0" y="64198"/>
                  </a:lnTo>
                  <a:lnTo>
                    <a:pt x="0" y="9525"/>
                  </a:lnTo>
                  <a:cubicBezTo>
                    <a:pt x="0" y="4301"/>
                    <a:pt x="4207" y="52"/>
                    <a:pt x="9430" y="0"/>
                  </a:cubicBezTo>
                  <a:close/>
                </a:path>
              </a:pathLst>
            </a:custGeom>
            <a:solidFill>
              <a:srgbClr val="F9C65F"/>
            </a:solidFill>
            <a:ln w="9525" cap="rnd">
              <a:solidFill>
                <a:srgbClr val="263238"/>
              </a:solidFill>
              <a:prstDash val="solid"/>
              <a:round/>
            </a:ln>
          </p:spPr>
          <p:txBody>
            <a:bodyPr rtlCol="0" anchor="ctr"/>
            <a:lstStyle/>
            <a:p>
              <a:endParaRPr lang="en-ID"/>
            </a:p>
          </p:txBody>
        </p:sp>
        <p:sp>
          <p:nvSpPr>
            <p:cNvPr id="103" name="Freeform: Shape 102">
              <a:extLst>
                <a:ext uri="{FF2B5EF4-FFF2-40B4-BE49-F238E27FC236}">
                  <a16:creationId xmlns:a16="http://schemas.microsoft.com/office/drawing/2014/main" id="{6644D4B3-B2DA-5B7C-4984-2648981CF43C}"/>
                </a:ext>
              </a:extLst>
            </p:cNvPr>
            <p:cNvSpPr/>
            <p:nvPr/>
          </p:nvSpPr>
          <p:spPr>
            <a:xfrm rot="522000">
              <a:off x="5108339" y="2994488"/>
              <a:ext cx="148590" cy="64198"/>
            </a:xfrm>
            <a:custGeom>
              <a:avLst/>
              <a:gdLst>
                <a:gd name="connsiteX0" fmla="*/ 9430 w 148590"/>
                <a:gd name="connsiteY0" fmla="*/ 0 h 64198"/>
                <a:gd name="connsiteX1" fmla="*/ 139065 w 148590"/>
                <a:gd name="connsiteY1" fmla="*/ 0 h 64198"/>
                <a:gd name="connsiteX2" fmla="*/ 148590 w 148590"/>
                <a:gd name="connsiteY2" fmla="*/ 9525 h 64198"/>
                <a:gd name="connsiteX3" fmla="*/ 148590 w 148590"/>
                <a:gd name="connsiteY3" fmla="*/ 64198 h 64198"/>
                <a:gd name="connsiteX4" fmla="*/ 148590 w 148590"/>
                <a:gd name="connsiteY4" fmla="*/ 64198 h 64198"/>
                <a:gd name="connsiteX5" fmla="*/ 0 w 148590"/>
                <a:gd name="connsiteY5" fmla="*/ 64198 h 64198"/>
                <a:gd name="connsiteX6" fmla="*/ 0 w 148590"/>
                <a:gd name="connsiteY6" fmla="*/ 64198 h 64198"/>
                <a:gd name="connsiteX7" fmla="*/ 0 w 148590"/>
                <a:gd name="connsiteY7" fmla="*/ 9525 h 64198"/>
                <a:gd name="connsiteX8" fmla="*/ 9430 w 148590"/>
                <a:gd name="connsiteY8" fmla="*/ 0 h 64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590" h="64198">
                  <a:moveTo>
                    <a:pt x="9430" y="0"/>
                  </a:moveTo>
                  <a:lnTo>
                    <a:pt x="139065" y="0"/>
                  </a:lnTo>
                  <a:cubicBezTo>
                    <a:pt x="144326" y="0"/>
                    <a:pt x="148590" y="4264"/>
                    <a:pt x="148590" y="9525"/>
                  </a:cubicBezTo>
                  <a:lnTo>
                    <a:pt x="148590" y="64198"/>
                  </a:lnTo>
                  <a:lnTo>
                    <a:pt x="148590" y="64198"/>
                  </a:lnTo>
                  <a:lnTo>
                    <a:pt x="0" y="64198"/>
                  </a:lnTo>
                  <a:lnTo>
                    <a:pt x="0" y="64198"/>
                  </a:lnTo>
                  <a:lnTo>
                    <a:pt x="0" y="9525"/>
                  </a:lnTo>
                  <a:cubicBezTo>
                    <a:pt x="0" y="4301"/>
                    <a:pt x="4206" y="52"/>
                    <a:pt x="9430" y="0"/>
                  </a:cubicBezTo>
                  <a:close/>
                </a:path>
              </a:pathLst>
            </a:custGeom>
            <a:solidFill>
              <a:srgbClr val="F9C65F"/>
            </a:solidFill>
            <a:ln w="9525" cap="rnd">
              <a:solidFill>
                <a:srgbClr val="263238"/>
              </a:solidFill>
              <a:prstDash val="solid"/>
              <a:round/>
            </a:ln>
          </p:spPr>
          <p:txBody>
            <a:bodyPr rtlCol="0" anchor="ctr"/>
            <a:lstStyle/>
            <a:p>
              <a:endParaRPr lang="en-ID"/>
            </a:p>
          </p:txBody>
        </p:sp>
        <p:sp>
          <p:nvSpPr>
            <p:cNvPr id="104" name="Freeform: Shape 103">
              <a:extLst>
                <a:ext uri="{FF2B5EF4-FFF2-40B4-BE49-F238E27FC236}">
                  <a16:creationId xmlns:a16="http://schemas.microsoft.com/office/drawing/2014/main" id="{B93317BC-340E-D62B-2E71-CE64DC9C3D2B}"/>
                </a:ext>
              </a:extLst>
            </p:cNvPr>
            <p:cNvSpPr/>
            <p:nvPr/>
          </p:nvSpPr>
          <p:spPr>
            <a:xfrm rot="522000">
              <a:off x="5282985" y="3021161"/>
              <a:ext cx="148590" cy="64198"/>
            </a:xfrm>
            <a:custGeom>
              <a:avLst/>
              <a:gdLst>
                <a:gd name="connsiteX0" fmla="*/ 9430 w 148590"/>
                <a:gd name="connsiteY0" fmla="*/ 0 h 64198"/>
                <a:gd name="connsiteX1" fmla="*/ 139065 w 148590"/>
                <a:gd name="connsiteY1" fmla="*/ 0 h 64198"/>
                <a:gd name="connsiteX2" fmla="*/ 148590 w 148590"/>
                <a:gd name="connsiteY2" fmla="*/ 9525 h 64198"/>
                <a:gd name="connsiteX3" fmla="*/ 148590 w 148590"/>
                <a:gd name="connsiteY3" fmla="*/ 64198 h 64198"/>
                <a:gd name="connsiteX4" fmla="*/ 148590 w 148590"/>
                <a:gd name="connsiteY4" fmla="*/ 64198 h 64198"/>
                <a:gd name="connsiteX5" fmla="*/ 0 w 148590"/>
                <a:gd name="connsiteY5" fmla="*/ 64198 h 64198"/>
                <a:gd name="connsiteX6" fmla="*/ 0 w 148590"/>
                <a:gd name="connsiteY6" fmla="*/ 64198 h 64198"/>
                <a:gd name="connsiteX7" fmla="*/ 0 w 148590"/>
                <a:gd name="connsiteY7" fmla="*/ 9525 h 64198"/>
                <a:gd name="connsiteX8" fmla="*/ 9430 w 148590"/>
                <a:gd name="connsiteY8" fmla="*/ 0 h 64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590" h="64198">
                  <a:moveTo>
                    <a:pt x="9430" y="0"/>
                  </a:moveTo>
                  <a:lnTo>
                    <a:pt x="139065" y="0"/>
                  </a:lnTo>
                  <a:cubicBezTo>
                    <a:pt x="144326" y="0"/>
                    <a:pt x="148590" y="4264"/>
                    <a:pt x="148590" y="9525"/>
                  </a:cubicBezTo>
                  <a:lnTo>
                    <a:pt x="148590" y="64198"/>
                  </a:lnTo>
                  <a:lnTo>
                    <a:pt x="148590" y="64198"/>
                  </a:lnTo>
                  <a:lnTo>
                    <a:pt x="0" y="64198"/>
                  </a:lnTo>
                  <a:lnTo>
                    <a:pt x="0" y="64198"/>
                  </a:lnTo>
                  <a:lnTo>
                    <a:pt x="0" y="9525"/>
                  </a:lnTo>
                  <a:cubicBezTo>
                    <a:pt x="0" y="4301"/>
                    <a:pt x="4206" y="52"/>
                    <a:pt x="9430" y="0"/>
                  </a:cubicBezTo>
                  <a:close/>
                </a:path>
              </a:pathLst>
            </a:custGeom>
            <a:solidFill>
              <a:srgbClr val="F9C65F"/>
            </a:solidFill>
            <a:ln w="9525" cap="rnd">
              <a:solidFill>
                <a:srgbClr val="263238"/>
              </a:solidFill>
              <a:prstDash val="solid"/>
              <a:round/>
            </a:ln>
          </p:spPr>
          <p:txBody>
            <a:bodyPr rtlCol="0" anchor="ctr"/>
            <a:lstStyle/>
            <a:p>
              <a:endParaRPr lang="en-ID"/>
            </a:p>
          </p:txBody>
        </p:sp>
        <p:sp>
          <p:nvSpPr>
            <p:cNvPr id="105" name="Freeform: Shape 104">
              <a:extLst>
                <a:ext uri="{FF2B5EF4-FFF2-40B4-BE49-F238E27FC236}">
                  <a16:creationId xmlns:a16="http://schemas.microsoft.com/office/drawing/2014/main" id="{EFECD689-47D5-9A7C-53B3-D7B176BEA2CA}"/>
                </a:ext>
              </a:extLst>
            </p:cNvPr>
            <p:cNvSpPr/>
            <p:nvPr/>
          </p:nvSpPr>
          <p:spPr>
            <a:xfrm>
              <a:off x="4557792" y="2985416"/>
              <a:ext cx="3133561" cy="2462630"/>
            </a:xfrm>
            <a:custGeom>
              <a:avLst/>
              <a:gdLst>
                <a:gd name="connsiteX0" fmla="*/ 2301 w 3133561"/>
                <a:gd name="connsiteY0" fmla="*/ 1855104 h 2462630"/>
                <a:gd name="connsiteX1" fmla="*/ 260524 w 3133561"/>
                <a:gd name="connsiteY1" fmla="*/ 167941 h 2462630"/>
                <a:gd name="connsiteX2" fmla="*/ 486076 w 3133561"/>
                <a:gd name="connsiteY2" fmla="*/ 2301 h 2462630"/>
                <a:gd name="connsiteX3" fmla="*/ 2965529 w 3133561"/>
                <a:gd name="connsiteY3" fmla="*/ 381872 h 2462630"/>
                <a:gd name="connsiteX4" fmla="*/ 3131272 w 3133561"/>
                <a:gd name="connsiteY4" fmla="*/ 607274 h 2462630"/>
                <a:gd name="connsiteX5" fmla="*/ 3131263 w 3133561"/>
                <a:gd name="connsiteY5" fmla="*/ 607329 h 2462630"/>
                <a:gd name="connsiteX6" fmla="*/ 2872946 w 3133561"/>
                <a:gd name="connsiteY6" fmla="*/ 2294492 h 2462630"/>
                <a:gd name="connsiteX7" fmla="*/ 2647811 w 3133561"/>
                <a:gd name="connsiteY7" fmla="*/ 2460372 h 2462630"/>
                <a:gd name="connsiteX8" fmla="*/ 2647489 w 3133561"/>
                <a:gd name="connsiteY8" fmla="*/ 2460322 h 2462630"/>
                <a:gd name="connsiteX9" fmla="*/ 167941 w 3133561"/>
                <a:gd name="connsiteY9" fmla="*/ 2080656 h 2462630"/>
                <a:gd name="connsiteX10" fmla="*/ 2301 w 3133561"/>
                <a:gd name="connsiteY10" fmla="*/ 1855104 h 246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33561" h="2462630">
                  <a:moveTo>
                    <a:pt x="2301" y="1855104"/>
                  </a:moveTo>
                  <a:lnTo>
                    <a:pt x="260524" y="167941"/>
                  </a:lnTo>
                  <a:cubicBezTo>
                    <a:pt x="277095" y="59932"/>
                    <a:pt x="378059" y="-14213"/>
                    <a:pt x="486076" y="2301"/>
                  </a:cubicBezTo>
                  <a:lnTo>
                    <a:pt x="2965529" y="381872"/>
                  </a:lnTo>
                  <a:cubicBezTo>
                    <a:pt x="3073540" y="398346"/>
                    <a:pt x="3147746" y="499262"/>
                    <a:pt x="3131272" y="607274"/>
                  </a:cubicBezTo>
                  <a:cubicBezTo>
                    <a:pt x="3131269" y="607292"/>
                    <a:pt x="3131266" y="607310"/>
                    <a:pt x="3131263" y="607329"/>
                  </a:cubicBezTo>
                  <a:lnTo>
                    <a:pt x="2872946" y="2294492"/>
                  </a:lnTo>
                  <a:cubicBezTo>
                    <a:pt x="2856583" y="2402468"/>
                    <a:pt x="2755787" y="2476734"/>
                    <a:pt x="2647811" y="2460372"/>
                  </a:cubicBezTo>
                  <a:cubicBezTo>
                    <a:pt x="2647704" y="2460355"/>
                    <a:pt x="2647596" y="2460339"/>
                    <a:pt x="2647489" y="2460322"/>
                  </a:cubicBezTo>
                  <a:lnTo>
                    <a:pt x="167941" y="2080656"/>
                  </a:lnTo>
                  <a:cubicBezTo>
                    <a:pt x="59932" y="2064085"/>
                    <a:pt x="-14213" y="1963121"/>
                    <a:pt x="2301" y="1855104"/>
                  </a:cubicBezTo>
                  <a:close/>
                </a:path>
              </a:pathLst>
            </a:custGeom>
            <a:solidFill>
              <a:srgbClr val="F9C65F"/>
            </a:solidFill>
            <a:ln w="9525" cap="rnd">
              <a:solidFill>
                <a:srgbClr val="263238"/>
              </a:solidFill>
              <a:prstDash val="solid"/>
              <a:round/>
            </a:ln>
          </p:spPr>
          <p:txBody>
            <a:bodyPr rtlCol="0" anchor="ctr"/>
            <a:lstStyle/>
            <a:p>
              <a:endParaRPr lang="en-ID"/>
            </a:p>
          </p:txBody>
        </p:sp>
        <p:sp>
          <p:nvSpPr>
            <p:cNvPr id="106" name="Freeform: Shape 105">
              <a:extLst>
                <a:ext uri="{FF2B5EF4-FFF2-40B4-BE49-F238E27FC236}">
                  <a16:creationId xmlns:a16="http://schemas.microsoft.com/office/drawing/2014/main" id="{B44F983E-B82B-F7B1-6825-08D5F70985D8}"/>
                </a:ext>
              </a:extLst>
            </p:cNvPr>
            <p:cNvSpPr/>
            <p:nvPr/>
          </p:nvSpPr>
          <p:spPr>
            <a:xfrm>
              <a:off x="4578974" y="3006516"/>
              <a:ext cx="3091175" cy="2420152"/>
            </a:xfrm>
            <a:custGeom>
              <a:avLst/>
              <a:gdLst>
                <a:gd name="connsiteX0" fmla="*/ 2636023 w 3091175"/>
                <a:gd name="connsiteY0" fmla="*/ 2418173 h 2420152"/>
                <a:gd name="connsiteX1" fmla="*/ 143711 w 3091175"/>
                <a:gd name="connsiteY1" fmla="*/ 2036696 h 2420152"/>
                <a:gd name="connsiteX2" fmla="*/ 1953 w 3091175"/>
                <a:gd name="connsiteY2" fmla="*/ 1843985 h 2420152"/>
                <a:gd name="connsiteX3" fmla="*/ 1979 w 3091175"/>
                <a:gd name="connsiteY3" fmla="*/ 1843815 h 2420152"/>
                <a:gd name="connsiteX4" fmla="*/ 262202 w 3091175"/>
                <a:gd name="connsiteY4" fmla="*/ 143698 h 2420152"/>
                <a:gd name="connsiteX5" fmla="*/ 455083 w 3091175"/>
                <a:gd name="connsiteY5" fmla="*/ 1966 h 2420152"/>
                <a:gd name="connsiteX6" fmla="*/ 2947490 w 3091175"/>
                <a:gd name="connsiteY6" fmla="*/ 383442 h 2420152"/>
                <a:gd name="connsiteX7" fmla="*/ 3089222 w 3091175"/>
                <a:gd name="connsiteY7" fmla="*/ 576418 h 2420152"/>
                <a:gd name="connsiteX8" fmla="*/ 2828999 w 3091175"/>
                <a:gd name="connsiteY8" fmla="*/ 2276441 h 2420152"/>
                <a:gd name="connsiteX9" fmla="*/ 2636112 w 3091175"/>
                <a:gd name="connsiteY9" fmla="*/ 2418186 h 2420152"/>
                <a:gd name="connsiteX10" fmla="*/ 2636023 w 3091175"/>
                <a:gd name="connsiteY10" fmla="*/ 2418173 h 242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1175" h="2420152">
                  <a:moveTo>
                    <a:pt x="2636023" y="2418173"/>
                  </a:moveTo>
                  <a:lnTo>
                    <a:pt x="143711" y="2036696"/>
                  </a:lnTo>
                  <a:cubicBezTo>
                    <a:pt x="51350" y="2022626"/>
                    <a:pt x="-12117" y="1936346"/>
                    <a:pt x="1953" y="1843985"/>
                  </a:cubicBezTo>
                  <a:cubicBezTo>
                    <a:pt x="1962" y="1843928"/>
                    <a:pt x="1970" y="1843872"/>
                    <a:pt x="1979" y="1843815"/>
                  </a:cubicBezTo>
                  <a:lnTo>
                    <a:pt x="262202" y="143698"/>
                  </a:lnTo>
                  <a:cubicBezTo>
                    <a:pt x="276331" y="51300"/>
                    <a:pt x="362684" y="-12153"/>
                    <a:pt x="455083" y="1966"/>
                  </a:cubicBezTo>
                  <a:lnTo>
                    <a:pt x="2947490" y="383442"/>
                  </a:lnTo>
                  <a:cubicBezTo>
                    <a:pt x="3039872" y="397667"/>
                    <a:pt x="3103288" y="484012"/>
                    <a:pt x="3089222" y="576418"/>
                  </a:cubicBezTo>
                  <a:lnTo>
                    <a:pt x="2828999" y="2276441"/>
                  </a:lnTo>
                  <a:cubicBezTo>
                    <a:pt x="2814877" y="2368847"/>
                    <a:pt x="2728518" y="2432309"/>
                    <a:pt x="2636112" y="2418186"/>
                  </a:cubicBezTo>
                  <a:cubicBezTo>
                    <a:pt x="2636082" y="2418182"/>
                    <a:pt x="2636052" y="2418177"/>
                    <a:pt x="2636023" y="2418173"/>
                  </a:cubicBezTo>
                  <a:close/>
                </a:path>
              </a:pathLst>
            </a:custGeom>
            <a:solidFill>
              <a:srgbClr val="757575"/>
            </a:solidFill>
            <a:ln w="9525" cap="rnd">
              <a:solidFill>
                <a:srgbClr val="263238"/>
              </a:solidFill>
              <a:prstDash val="solid"/>
              <a:round/>
            </a:ln>
          </p:spPr>
          <p:txBody>
            <a:bodyPr rtlCol="0" anchor="ctr"/>
            <a:lstStyle/>
            <a:p>
              <a:endParaRPr lang="en-ID"/>
            </a:p>
          </p:txBody>
        </p:sp>
        <p:sp>
          <p:nvSpPr>
            <p:cNvPr id="107" name="Freeform: Shape 106">
              <a:extLst>
                <a:ext uri="{FF2B5EF4-FFF2-40B4-BE49-F238E27FC236}">
                  <a16:creationId xmlns:a16="http://schemas.microsoft.com/office/drawing/2014/main" id="{7D9C5EB6-3646-8D1A-92A5-1825A20FAC06}"/>
                </a:ext>
              </a:extLst>
            </p:cNvPr>
            <p:cNvSpPr/>
            <p:nvPr/>
          </p:nvSpPr>
          <p:spPr>
            <a:xfrm>
              <a:off x="4734060" y="3995563"/>
              <a:ext cx="19052" cy="19052"/>
            </a:xfrm>
            <a:custGeom>
              <a:avLst/>
              <a:gdLst>
                <a:gd name="connsiteX0" fmla="*/ 18914 w 19052"/>
                <a:gd name="connsiteY0" fmla="*/ 11138 h 19052"/>
                <a:gd name="connsiteX1" fmla="*/ 7915 w 19052"/>
                <a:gd name="connsiteY1" fmla="*/ 18914 h 19052"/>
                <a:gd name="connsiteX2" fmla="*/ 139 w 19052"/>
                <a:gd name="connsiteY2" fmla="*/ 7914 h 19052"/>
                <a:gd name="connsiteX3" fmla="*/ 10818 w 19052"/>
                <a:gd name="connsiteY3" fmla="*/ 89 h 19052"/>
                <a:gd name="connsiteX4" fmla="*/ 18964 w 19052"/>
                <a:gd name="connsiteY4" fmla="*/ 10817 h 19052"/>
                <a:gd name="connsiteX5" fmla="*/ 18914 w 19052"/>
                <a:gd name="connsiteY5" fmla="*/ 11138 h 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2" h="19052">
                  <a:moveTo>
                    <a:pt x="18914" y="11138"/>
                  </a:moveTo>
                  <a:cubicBezTo>
                    <a:pt x="18024" y="16323"/>
                    <a:pt x="13099" y="19804"/>
                    <a:pt x="7915" y="18914"/>
                  </a:cubicBezTo>
                  <a:cubicBezTo>
                    <a:pt x="2730" y="18023"/>
                    <a:pt x="-751" y="13099"/>
                    <a:pt x="139" y="7914"/>
                  </a:cubicBezTo>
                  <a:cubicBezTo>
                    <a:pt x="1008" y="2854"/>
                    <a:pt x="5731" y="-607"/>
                    <a:pt x="10818" y="89"/>
                  </a:cubicBezTo>
                  <a:cubicBezTo>
                    <a:pt x="16030" y="802"/>
                    <a:pt x="19677" y="5605"/>
                    <a:pt x="18964" y="10817"/>
                  </a:cubicBezTo>
                  <a:cubicBezTo>
                    <a:pt x="18949" y="10924"/>
                    <a:pt x="18932" y="11031"/>
                    <a:pt x="18914" y="11138"/>
                  </a:cubicBezTo>
                  <a:close/>
                </a:path>
              </a:pathLst>
            </a:custGeom>
            <a:solidFill>
              <a:srgbClr val="999999"/>
            </a:solidFill>
            <a:ln w="9525" cap="rnd">
              <a:solidFill>
                <a:srgbClr val="263238"/>
              </a:solidFill>
              <a:prstDash val="solid"/>
              <a:round/>
            </a:ln>
          </p:spPr>
          <p:txBody>
            <a:bodyPr rtlCol="0" anchor="ctr"/>
            <a:lstStyle/>
            <a:p>
              <a:endParaRPr lang="en-ID"/>
            </a:p>
          </p:txBody>
        </p:sp>
        <p:sp>
          <p:nvSpPr>
            <p:cNvPr id="108" name="Freeform: Shape 107">
              <a:extLst>
                <a:ext uri="{FF2B5EF4-FFF2-40B4-BE49-F238E27FC236}">
                  <a16:creationId xmlns:a16="http://schemas.microsoft.com/office/drawing/2014/main" id="{1EBD2B5B-306C-AB2A-523D-43D32D06D5F9}"/>
                </a:ext>
              </a:extLst>
            </p:cNvPr>
            <p:cNvSpPr/>
            <p:nvPr/>
          </p:nvSpPr>
          <p:spPr>
            <a:xfrm>
              <a:off x="4711540" y="4074926"/>
              <a:ext cx="36863" cy="35285"/>
            </a:xfrm>
            <a:custGeom>
              <a:avLst/>
              <a:gdLst>
                <a:gd name="connsiteX0" fmla="*/ 36767 w 36863"/>
                <a:gd name="connsiteY0" fmla="*/ 20453 h 35285"/>
                <a:gd name="connsiteX1" fmla="*/ 14830 w 36863"/>
                <a:gd name="connsiteY1" fmla="*/ 34901 h 35285"/>
                <a:gd name="connsiteX2" fmla="*/ 96 w 36863"/>
                <a:gd name="connsiteY2" fmla="*/ 14833 h 35285"/>
                <a:gd name="connsiteX3" fmla="*/ 22033 w 36863"/>
                <a:gd name="connsiteY3" fmla="*/ 385 h 35285"/>
                <a:gd name="connsiteX4" fmla="*/ 36767 w 36863"/>
                <a:gd name="connsiteY4" fmla="*/ 20453 h 35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63" h="35285">
                  <a:moveTo>
                    <a:pt x="36767" y="20453"/>
                  </a:moveTo>
                  <a:cubicBezTo>
                    <a:pt x="34699" y="30500"/>
                    <a:pt x="24878" y="36969"/>
                    <a:pt x="14830" y="34901"/>
                  </a:cubicBezTo>
                  <a:cubicBezTo>
                    <a:pt x="5499" y="32980"/>
                    <a:pt x="-866" y="24311"/>
                    <a:pt x="96" y="14833"/>
                  </a:cubicBezTo>
                  <a:cubicBezTo>
                    <a:pt x="2164" y="4786"/>
                    <a:pt x="11985" y="-1683"/>
                    <a:pt x="22033" y="385"/>
                  </a:cubicBezTo>
                  <a:cubicBezTo>
                    <a:pt x="31364" y="2306"/>
                    <a:pt x="37729" y="10975"/>
                    <a:pt x="36767" y="20453"/>
                  </a:cubicBezTo>
                  <a:close/>
                </a:path>
              </a:pathLst>
            </a:custGeom>
            <a:solidFill>
              <a:srgbClr val="263238"/>
            </a:solidFill>
            <a:ln w="9525" cap="flat">
              <a:noFill/>
              <a:prstDash val="solid"/>
              <a:miter/>
            </a:ln>
          </p:spPr>
          <p:txBody>
            <a:bodyPr rtlCol="0" anchor="ctr"/>
            <a:lstStyle/>
            <a:p>
              <a:endParaRPr lang="en-ID"/>
            </a:p>
          </p:txBody>
        </p:sp>
        <p:sp>
          <p:nvSpPr>
            <p:cNvPr id="109" name="Freeform: Shape 108">
              <a:extLst>
                <a:ext uri="{FF2B5EF4-FFF2-40B4-BE49-F238E27FC236}">
                  <a16:creationId xmlns:a16="http://schemas.microsoft.com/office/drawing/2014/main" id="{CFA718B7-5B0F-87AF-8CAD-6E177B14A798}"/>
                </a:ext>
              </a:extLst>
            </p:cNvPr>
            <p:cNvSpPr/>
            <p:nvPr/>
          </p:nvSpPr>
          <p:spPr>
            <a:xfrm>
              <a:off x="4744211" y="3859605"/>
              <a:ext cx="37149" cy="37152"/>
            </a:xfrm>
            <a:custGeom>
              <a:avLst/>
              <a:gdLst>
                <a:gd name="connsiteX0" fmla="*/ 36767 w 37149"/>
                <a:gd name="connsiteY0" fmla="*/ 22319 h 37152"/>
                <a:gd name="connsiteX1" fmla="*/ 14830 w 37149"/>
                <a:gd name="connsiteY1" fmla="*/ 36768 h 37152"/>
                <a:gd name="connsiteX2" fmla="*/ 96 w 37149"/>
                <a:gd name="connsiteY2" fmla="*/ 16700 h 37152"/>
                <a:gd name="connsiteX3" fmla="*/ 20450 w 37149"/>
                <a:gd name="connsiteY3" fmla="*/ 96 h 37152"/>
                <a:gd name="connsiteX4" fmla="*/ 37054 w 37149"/>
                <a:gd name="connsiteY4" fmla="*/ 20451 h 37152"/>
                <a:gd name="connsiteX5" fmla="*/ 36767 w 37149"/>
                <a:gd name="connsiteY5" fmla="*/ 22319 h 37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149" h="37152">
                  <a:moveTo>
                    <a:pt x="36767" y="22319"/>
                  </a:moveTo>
                  <a:cubicBezTo>
                    <a:pt x="34699" y="32367"/>
                    <a:pt x="24878" y="38835"/>
                    <a:pt x="14830" y="36768"/>
                  </a:cubicBezTo>
                  <a:cubicBezTo>
                    <a:pt x="5499" y="34847"/>
                    <a:pt x="-866" y="26178"/>
                    <a:pt x="96" y="16700"/>
                  </a:cubicBezTo>
                  <a:cubicBezTo>
                    <a:pt x="1132" y="6494"/>
                    <a:pt x="10245" y="-939"/>
                    <a:pt x="20450" y="96"/>
                  </a:cubicBezTo>
                  <a:cubicBezTo>
                    <a:pt x="30656" y="1132"/>
                    <a:pt x="38089" y="10245"/>
                    <a:pt x="37054" y="20451"/>
                  </a:cubicBezTo>
                  <a:cubicBezTo>
                    <a:pt x="36990" y="21078"/>
                    <a:pt x="36894" y="21702"/>
                    <a:pt x="36767" y="22319"/>
                  </a:cubicBezTo>
                  <a:close/>
                </a:path>
              </a:pathLst>
            </a:custGeom>
            <a:solidFill>
              <a:srgbClr val="263238"/>
            </a:solidFill>
            <a:ln w="9525" cap="flat">
              <a:noFill/>
              <a:prstDash val="solid"/>
              <a:miter/>
            </a:ln>
          </p:spPr>
          <p:txBody>
            <a:bodyPr rtlCol="0" anchor="ctr"/>
            <a:lstStyle/>
            <a:p>
              <a:endParaRPr lang="en-ID"/>
            </a:p>
          </p:txBody>
        </p:sp>
        <p:sp>
          <p:nvSpPr>
            <p:cNvPr id="110" name="Freeform: Shape 109">
              <a:extLst>
                <a:ext uri="{FF2B5EF4-FFF2-40B4-BE49-F238E27FC236}">
                  <a16:creationId xmlns:a16="http://schemas.microsoft.com/office/drawing/2014/main" id="{9035CAE3-8225-18BB-2FC0-DDE811105686}"/>
                </a:ext>
              </a:extLst>
            </p:cNvPr>
            <p:cNvSpPr/>
            <p:nvPr/>
          </p:nvSpPr>
          <p:spPr>
            <a:xfrm>
              <a:off x="4707029" y="4139706"/>
              <a:ext cx="27054" cy="27054"/>
            </a:xfrm>
            <a:custGeom>
              <a:avLst/>
              <a:gdLst>
                <a:gd name="connsiteX0" fmla="*/ 26895 w 27054"/>
                <a:gd name="connsiteY0" fmla="*/ 15586 h 27054"/>
                <a:gd name="connsiteX1" fmla="*/ 11469 w 27054"/>
                <a:gd name="connsiteY1" fmla="*/ 26895 h 27054"/>
                <a:gd name="connsiteX2" fmla="*/ 160 w 27054"/>
                <a:gd name="connsiteY2" fmla="*/ 11469 h 27054"/>
                <a:gd name="connsiteX3" fmla="*/ 15561 w 27054"/>
                <a:gd name="connsiteY3" fmla="*/ 156 h 27054"/>
                <a:gd name="connsiteX4" fmla="*/ 26899 w 27054"/>
                <a:gd name="connsiteY4" fmla="*/ 15561 h 27054"/>
                <a:gd name="connsiteX5" fmla="*/ 26895 w 27054"/>
                <a:gd name="connsiteY5" fmla="*/ 15586 h 27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54" h="27054">
                  <a:moveTo>
                    <a:pt x="26895" y="15586"/>
                  </a:moveTo>
                  <a:cubicBezTo>
                    <a:pt x="25758" y="22969"/>
                    <a:pt x="18852" y="28032"/>
                    <a:pt x="11469" y="26895"/>
                  </a:cubicBezTo>
                  <a:cubicBezTo>
                    <a:pt x="4086" y="25758"/>
                    <a:pt x="-977" y="18852"/>
                    <a:pt x="160" y="11469"/>
                  </a:cubicBezTo>
                  <a:cubicBezTo>
                    <a:pt x="1295" y="4096"/>
                    <a:pt x="8185" y="-966"/>
                    <a:pt x="15561" y="156"/>
                  </a:cubicBezTo>
                  <a:cubicBezTo>
                    <a:pt x="22946" y="1278"/>
                    <a:pt x="28022" y="8175"/>
                    <a:pt x="26899" y="15561"/>
                  </a:cubicBezTo>
                  <a:cubicBezTo>
                    <a:pt x="26898" y="15569"/>
                    <a:pt x="26897" y="15578"/>
                    <a:pt x="26895" y="15586"/>
                  </a:cubicBezTo>
                  <a:close/>
                </a:path>
              </a:pathLst>
            </a:custGeom>
            <a:solidFill>
              <a:srgbClr val="263238"/>
            </a:solidFill>
            <a:ln w="9525" cap="flat">
              <a:noFill/>
              <a:prstDash val="solid"/>
              <a:miter/>
            </a:ln>
          </p:spPr>
          <p:txBody>
            <a:bodyPr rtlCol="0" anchor="ctr"/>
            <a:lstStyle/>
            <a:p>
              <a:endParaRPr lang="en-ID"/>
            </a:p>
          </p:txBody>
        </p:sp>
        <p:sp>
          <p:nvSpPr>
            <p:cNvPr id="111" name="Freeform: Shape 110">
              <a:extLst>
                <a:ext uri="{FF2B5EF4-FFF2-40B4-BE49-F238E27FC236}">
                  <a16:creationId xmlns:a16="http://schemas.microsoft.com/office/drawing/2014/main" id="{14F8B1D7-B206-063A-608A-BBAF0534B941}"/>
                </a:ext>
              </a:extLst>
            </p:cNvPr>
            <p:cNvSpPr/>
            <p:nvPr/>
          </p:nvSpPr>
          <p:spPr>
            <a:xfrm>
              <a:off x="4642473" y="3069782"/>
              <a:ext cx="2964174" cy="2293386"/>
            </a:xfrm>
            <a:custGeom>
              <a:avLst/>
              <a:gdLst>
                <a:gd name="connsiteX0" fmla="*/ 2963144 w 2964174"/>
                <a:gd name="connsiteY0" fmla="*/ 483910 h 2293386"/>
                <a:gd name="connsiteX1" fmla="*/ 2697111 w 2964174"/>
                <a:gd name="connsiteY1" fmla="*/ 2222414 h 2293386"/>
                <a:gd name="connsiteX2" fmla="*/ 2601861 w 2964174"/>
                <a:gd name="connsiteY2" fmla="*/ 2292422 h 2293386"/>
                <a:gd name="connsiteX3" fmla="*/ 513885 w 2964174"/>
                <a:gd name="connsiteY3" fmla="*/ 1972858 h 2293386"/>
                <a:gd name="connsiteX4" fmla="*/ 468642 w 2964174"/>
                <a:gd name="connsiteY4" fmla="*/ 1966381 h 2293386"/>
                <a:gd name="connsiteX5" fmla="*/ 298430 w 2964174"/>
                <a:gd name="connsiteY5" fmla="*/ 1940283 h 2293386"/>
                <a:gd name="connsiteX6" fmla="*/ 216039 w 2964174"/>
                <a:gd name="connsiteY6" fmla="*/ 1927710 h 2293386"/>
                <a:gd name="connsiteX7" fmla="*/ 96976 w 2964174"/>
                <a:gd name="connsiteY7" fmla="*/ 1909231 h 2293386"/>
                <a:gd name="connsiteX8" fmla="*/ 70973 w 2964174"/>
                <a:gd name="connsiteY8" fmla="*/ 1905231 h 2293386"/>
                <a:gd name="connsiteX9" fmla="*/ 964 w 2964174"/>
                <a:gd name="connsiteY9" fmla="*/ 1809981 h 2293386"/>
                <a:gd name="connsiteX10" fmla="*/ 267093 w 2964174"/>
                <a:gd name="connsiteY10" fmla="*/ 70906 h 2293386"/>
                <a:gd name="connsiteX11" fmla="*/ 362127 w 2964174"/>
                <a:gd name="connsiteY11" fmla="*/ 960 h 2293386"/>
                <a:gd name="connsiteX12" fmla="*/ 362343 w 2964174"/>
                <a:gd name="connsiteY12" fmla="*/ 993 h 2293386"/>
                <a:gd name="connsiteX13" fmla="*/ 1141773 w 2964174"/>
                <a:gd name="connsiteY13" fmla="*/ 120246 h 2293386"/>
                <a:gd name="connsiteX14" fmla="*/ 1259693 w 2964174"/>
                <a:gd name="connsiteY14" fmla="*/ 138343 h 2293386"/>
                <a:gd name="connsiteX15" fmla="*/ 1372374 w 2964174"/>
                <a:gd name="connsiteY15" fmla="*/ 155584 h 2293386"/>
                <a:gd name="connsiteX16" fmla="*/ 1517154 w 2964174"/>
                <a:gd name="connsiteY16" fmla="*/ 177682 h 2293386"/>
                <a:gd name="connsiteX17" fmla="*/ 1569541 w 2964174"/>
                <a:gd name="connsiteY17" fmla="*/ 185683 h 2293386"/>
                <a:gd name="connsiteX18" fmla="*/ 2893516 w 2964174"/>
                <a:gd name="connsiteY18" fmla="*/ 388280 h 2293386"/>
                <a:gd name="connsiteX19" fmla="*/ 2963149 w 2964174"/>
                <a:gd name="connsiteY19" fmla="*/ 483878 h 2293386"/>
                <a:gd name="connsiteX20" fmla="*/ 2963144 w 2964174"/>
                <a:gd name="connsiteY20" fmla="*/ 483911 h 2293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64174" h="2293386">
                  <a:moveTo>
                    <a:pt x="2963144" y="483910"/>
                  </a:moveTo>
                  <a:lnTo>
                    <a:pt x="2697111" y="2222414"/>
                  </a:lnTo>
                  <a:cubicBezTo>
                    <a:pt x="2690119" y="2268036"/>
                    <a:pt x="2647490" y="2299368"/>
                    <a:pt x="2601861" y="2292422"/>
                  </a:cubicBezTo>
                  <a:lnTo>
                    <a:pt x="513885" y="1972858"/>
                  </a:lnTo>
                  <a:lnTo>
                    <a:pt x="468642" y="1966381"/>
                  </a:lnTo>
                  <a:lnTo>
                    <a:pt x="298430" y="1940283"/>
                  </a:lnTo>
                  <a:lnTo>
                    <a:pt x="216039" y="1927710"/>
                  </a:lnTo>
                  <a:lnTo>
                    <a:pt x="96976" y="1909231"/>
                  </a:lnTo>
                  <a:lnTo>
                    <a:pt x="70973" y="1905231"/>
                  </a:lnTo>
                  <a:cubicBezTo>
                    <a:pt x="25351" y="1898239"/>
                    <a:pt x="-5982" y="1855610"/>
                    <a:pt x="964" y="1809981"/>
                  </a:cubicBezTo>
                  <a:lnTo>
                    <a:pt x="267093" y="70906"/>
                  </a:lnTo>
                  <a:cubicBezTo>
                    <a:pt x="274020" y="25348"/>
                    <a:pt x="316569" y="-5968"/>
                    <a:pt x="362127" y="960"/>
                  </a:cubicBezTo>
                  <a:cubicBezTo>
                    <a:pt x="362199" y="971"/>
                    <a:pt x="362271" y="982"/>
                    <a:pt x="362343" y="993"/>
                  </a:cubicBezTo>
                  <a:lnTo>
                    <a:pt x="1141773" y="120246"/>
                  </a:lnTo>
                  <a:lnTo>
                    <a:pt x="1259693" y="138343"/>
                  </a:lnTo>
                  <a:lnTo>
                    <a:pt x="1372374" y="155584"/>
                  </a:lnTo>
                  <a:lnTo>
                    <a:pt x="1517154" y="177682"/>
                  </a:lnTo>
                  <a:lnTo>
                    <a:pt x="1569541" y="185683"/>
                  </a:lnTo>
                  <a:lnTo>
                    <a:pt x="2893516" y="388280"/>
                  </a:lnTo>
                  <a:cubicBezTo>
                    <a:pt x="2939144" y="395450"/>
                    <a:pt x="2970319" y="438251"/>
                    <a:pt x="2963149" y="483878"/>
                  </a:cubicBezTo>
                  <a:cubicBezTo>
                    <a:pt x="2963147" y="483889"/>
                    <a:pt x="2963146" y="483900"/>
                    <a:pt x="2963144" y="483911"/>
                  </a:cubicBezTo>
                  <a:close/>
                </a:path>
              </a:pathLst>
            </a:custGeom>
            <a:solidFill>
              <a:srgbClr val="263238"/>
            </a:solidFill>
            <a:ln w="9525" cap="flat">
              <a:noFill/>
              <a:prstDash val="solid"/>
              <a:miter/>
            </a:ln>
          </p:spPr>
          <p:txBody>
            <a:bodyPr rtlCol="0" anchor="ctr"/>
            <a:lstStyle/>
            <a:p>
              <a:endParaRPr lang="en-ID"/>
            </a:p>
          </p:txBody>
        </p:sp>
        <p:sp>
          <p:nvSpPr>
            <p:cNvPr id="112" name="Freeform: Shape 111">
              <a:extLst>
                <a:ext uri="{FF2B5EF4-FFF2-40B4-BE49-F238E27FC236}">
                  <a16:creationId xmlns:a16="http://schemas.microsoft.com/office/drawing/2014/main" id="{360F2FF2-BEE2-5178-FA89-3E1046205C98}"/>
                </a:ext>
              </a:extLst>
            </p:cNvPr>
            <p:cNvSpPr/>
            <p:nvPr/>
          </p:nvSpPr>
          <p:spPr>
            <a:xfrm>
              <a:off x="4743863" y="4272767"/>
              <a:ext cx="1017789" cy="754139"/>
            </a:xfrm>
            <a:custGeom>
              <a:avLst/>
              <a:gdLst>
                <a:gd name="connsiteX0" fmla="*/ 904461 w 1017789"/>
                <a:gd name="connsiteY0" fmla="*/ 753872 h 754139"/>
                <a:gd name="connsiteX1" fmla="*/ 18636 w 1017789"/>
                <a:gd name="connsiteY1" fmla="*/ 618331 h 754139"/>
                <a:gd name="connsiteX2" fmla="*/ 253 w 1017789"/>
                <a:gd name="connsiteY2" fmla="*/ 593280 h 754139"/>
                <a:gd name="connsiteX3" fmla="*/ 88169 w 1017789"/>
                <a:gd name="connsiteY3" fmla="*/ 18637 h 754139"/>
                <a:gd name="connsiteX4" fmla="*/ 113315 w 1017789"/>
                <a:gd name="connsiteY4" fmla="*/ 254 h 754139"/>
                <a:gd name="connsiteX5" fmla="*/ 999140 w 1017789"/>
                <a:gd name="connsiteY5" fmla="*/ 135795 h 754139"/>
                <a:gd name="connsiteX6" fmla="*/ 1017543 w 1017789"/>
                <a:gd name="connsiteY6" fmla="*/ 160719 h 754139"/>
                <a:gd name="connsiteX7" fmla="*/ 1017523 w 1017789"/>
                <a:gd name="connsiteY7" fmla="*/ 160845 h 754139"/>
                <a:gd name="connsiteX8" fmla="*/ 929607 w 1017789"/>
                <a:gd name="connsiteY8" fmla="*/ 735489 h 754139"/>
                <a:gd name="connsiteX9" fmla="*/ 904507 w 1017789"/>
                <a:gd name="connsiteY9" fmla="*/ 753879 h 754139"/>
                <a:gd name="connsiteX10" fmla="*/ 904461 w 1017789"/>
                <a:gd name="connsiteY10" fmla="*/ 753872 h 754139"/>
                <a:gd name="connsiteX11" fmla="*/ 112458 w 1017789"/>
                <a:gd name="connsiteY11" fmla="*/ 7874 h 754139"/>
                <a:gd name="connsiteX12" fmla="*/ 96175 w 1017789"/>
                <a:gd name="connsiteY12" fmla="*/ 19839 h 754139"/>
                <a:gd name="connsiteX13" fmla="*/ 96170 w 1017789"/>
                <a:gd name="connsiteY13" fmla="*/ 19875 h 754139"/>
                <a:gd name="connsiteX14" fmla="*/ 8254 w 1017789"/>
                <a:gd name="connsiteY14" fmla="*/ 594424 h 754139"/>
                <a:gd name="connsiteX15" fmla="*/ 20219 w 1017789"/>
                <a:gd name="connsiteY15" fmla="*/ 610706 h 754139"/>
                <a:gd name="connsiteX16" fmla="*/ 20256 w 1017789"/>
                <a:gd name="connsiteY16" fmla="*/ 610711 h 754139"/>
                <a:gd name="connsiteX17" fmla="*/ 905604 w 1017789"/>
                <a:gd name="connsiteY17" fmla="*/ 746252 h 754139"/>
                <a:gd name="connsiteX18" fmla="*/ 921886 w 1017789"/>
                <a:gd name="connsiteY18" fmla="*/ 734287 h 754139"/>
                <a:gd name="connsiteX19" fmla="*/ 921892 w 1017789"/>
                <a:gd name="connsiteY19" fmla="*/ 734251 h 754139"/>
                <a:gd name="connsiteX20" fmla="*/ 1009903 w 1017789"/>
                <a:gd name="connsiteY20" fmla="*/ 159702 h 754139"/>
                <a:gd name="connsiteX21" fmla="*/ 997902 w 1017789"/>
                <a:gd name="connsiteY21" fmla="*/ 143319 h 75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17789" h="754139">
                  <a:moveTo>
                    <a:pt x="904461" y="753872"/>
                  </a:moveTo>
                  <a:lnTo>
                    <a:pt x="18636" y="618331"/>
                  </a:lnTo>
                  <a:cubicBezTo>
                    <a:pt x="6652" y="616474"/>
                    <a:pt x="-1570" y="605270"/>
                    <a:pt x="253" y="593280"/>
                  </a:cubicBezTo>
                  <a:lnTo>
                    <a:pt x="88169" y="18637"/>
                  </a:lnTo>
                  <a:cubicBezTo>
                    <a:pt x="90073" y="6639"/>
                    <a:pt x="101305" y="-1572"/>
                    <a:pt x="113315" y="254"/>
                  </a:cubicBezTo>
                  <a:lnTo>
                    <a:pt x="999140" y="135795"/>
                  </a:lnTo>
                  <a:cubicBezTo>
                    <a:pt x="1011104" y="137596"/>
                    <a:pt x="1019343" y="148755"/>
                    <a:pt x="1017543" y="160719"/>
                  </a:cubicBezTo>
                  <a:cubicBezTo>
                    <a:pt x="1017536" y="160761"/>
                    <a:pt x="1017530" y="160803"/>
                    <a:pt x="1017523" y="160845"/>
                  </a:cubicBezTo>
                  <a:lnTo>
                    <a:pt x="929607" y="735489"/>
                  </a:lnTo>
                  <a:cubicBezTo>
                    <a:pt x="927754" y="747499"/>
                    <a:pt x="916516" y="755732"/>
                    <a:pt x="904507" y="753879"/>
                  </a:cubicBezTo>
                  <a:cubicBezTo>
                    <a:pt x="904492" y="753877"/>
                    <a:pt x="904477" y="753875"/>
                    <a:pt x="904461" y="753872"/>
                  </a:cubicBezTo>
                  <a:close/>
                  <a:moveTo>
                    <a:pt x="112458" y="7874"/>
                  </a:moveTo>
                  <a:cubicBezTo>
                    <a:pt x="104657" y="6682"/>
                    <a:pt x="97368" y="12038"/>
                    <a:pt x="96175" y="19839"/>
                  </a:cubicBezTo>
                  <a:cubicBezTo>
                    <a:pt x="96173" y="19851"/>
                    <a:pt x="96172" y="19863"/>
                    <a:pt x="96170" y="19875"/>
                  </a:cubicBezTo>
                  <a:lnTo>
                    <a:pt x="8254" y="594424"/>
                  </a:lnTo>
                  <a:cubicBezTo>
                    <a:pt x="7062" y="602224"/>
                    <a:pt x="12419" y="609514"/>
                    <a:pt x="20219" y="610706"/>
                  </a:cubicBezTo>
                  <a:cubicBezTo>
                    <a:pt x="20231" y="610707"/>
                    <a:pt x="20243" y="610710"/>
                    <a:pt x="20256" y="610711"/>
                  </a:cubicBezTo>
                  <a:lnTo>
                    <a:pt x="905604" y="746252"/>
                  </a:lnTo>
                  <a:cubicBezTo>
                    <a:pt x="913405" y="747444"/>
                    <a:pt x="920694" y="742088"/>
                    <a:pt x="921886" y="734287"/>
                  </a:cubicBezTo>
                  <a:cubicBezTo>
                    <a:pt x="921888" y="734275"/>
                    <a:pt x="921890" y="734263"/>
                    <a:pt x="921892" y="734251"/>
                  </a:cubicBezTo>
                  <a:lnTo>
                    <a:pt x="1009903" y="159702"/>
                  </a:lnTo>
                  <a:cubicBezTo>
                    <a:pt x="1011046" y="151881"/>
                    <a:pt x="1005704" y="144589"/>
                    <a:pt x="997902" y="143319"/>
                  </a:cubicBezTo>
                  <a:close/>
                </a:path>
              </a:pathLst>
            </a:custGeom>
            <a:solidFill>
              <a:srgbClr val="FFFFFF"/>
            </a:solidFill>
            <a:ln w="9525" cap="flat">
              <a:noFill/>
              <a:prstDash val="solid"/>
              <a:miter/>
            </a:ln>
          </p:spPr>
          <p:txBody>
            <a:bodyPr rtlCol="0" anchor="ctr"/>
            <a:lstStyle/>
            <a:p>
              <a:endParaRPr lang="en-ID"/>
            </a:p>
          </p:txBody>
        </p:sp>
        <p:sp>
          <p:nvSpPr>
            <p:cNvPr id="113" name="Freeform: Shape 112">
              <a:extLst>
                <a:ext uri="{FF2B5EF4-FFF2-40B4-BE49-F238E27FC236}">
                  <a16:creationId xmlns:a16="http://schemas.microsoft.com/office/drawing/2014/main" id="{68B6B653-2309-8D38-2D89-97F4B6AAB5DF}"/>
                </a:ext>
              </a:extLst>
            </p:cNvPr>
            <p:cNvSpPr/>
            <p:nvPr/>
          </p:nvSpPr>
          <p:spPr>
            <a:xfrm>
              <a:off x="5123497" y="4493239"/>
              <a:ext cx="226884" cy="247650"/>
            </a:xfrm>
            <a:custGeom>
              <a:avLst/>
              <a:gdLst>
                <a:gd name="connsiteX0" fmla="*/ 0 w 226884"/>
                <a:gd name="connsiteY0" fmla="*/ 135160 h 247650"/>
                <a:gd name="connsiteX1" fmla="*/ 198311 w 226884"/>
                <a:gd name="connsiteY1" fmla="*/ 247650 h 247650"/>
                <a:gd name="connsiteX2" fmla="*/ 183642 w 226884"/>
                <a:gd name="connsiteY2" fmla="*/ 0 h 247650"/>
              </a:gdLst>
              <a:ahLst/>
              <a:cxnLst>
                <a:cxn ang="0">
                  <a:pos x="connsiteX0" y="connsiteY0"/>
                </a:cxn>
                <a:cxn ang="0">
                  <a:pos x="connsiteX1" y="connsiteY1"/>
                </a:cxn>
                <a:cxn ang="0">
                  <a:pos x="connsiteX2" y="connsiteY2"/>
                </a:cxn>
              </a:cxnLst>
              <a:rect l="l" t="t" r="r" b="b"/>
              <a:pathLst>
                <a:path w="226884" h="247650">
                  <a:moveTo>
                    <a:pt x="0" y="135160"/>
                  </a:moveTo>
                  <a:lnTo>
                    <a:pt x="198311" y="247650"/>
                  </a:lnTo>
                  <a:cubicBezTo>
                    <a:pt x="241153" y="169081"/>
                    <a:pt x="235460" y="72962"/>
                    <a:pt x="183642" y="0"/>
                  </a:cubicBezTo>
                  <a:close/>
                </a:path>
              </a:pathLst>
            </a:custGeom>
            <a:solidFill>
              <a:srgbClr val="F9C65F">
                <a:alpha val="40000"/>
              </a:srgbClr>
            </a:solidFill>
            <a:ln w="9525" cap="flat">
              <a:noFill/>
              <a:prstDash val="solid"/>
              <a:miter/>
            </a:ln>
          </p:spPr>
          <p:txBody>
            <a:bodyPr rtlCol="0" anchor="ctr"/>
            <a:lstStyle/>
            <a:p>
              <a:endParaRPr lang="en-ID"/>
            </a:p>
          </p:txBody>
        </p:sp>
        <p:sp>
          <p:nvSpPr>
            <p:cNvPr id="114" name="Freeform: Shape 113">
              <a:extLst>
                <a:ext uri="{FF2B5EF4-FFF2-40B4-BE49-F238E27FC236}">
                  <a16:creationId xmlns:a16="http://schemas.microsoft.com/office/drawing/2014/main" id="{E654314C-6764-7386-3526-FA03EAF1F2A8}"/>
                </a:ext>
              </a:extLst>
            </p:cNvPr>
            <p:cNvSpPr/>
            <p:nvPr/>
          </p:nvSpPr>
          <p:spPr>
            <a:xfrm>
              <a:off x="5125402" y="4414371"/>
              <a:ext cx="177164" cy="202692"/>
            </a:xfrm>
            <a:custGeom>
              <a:avLst/>
              <a:gdLst>
                <a:gd name="connsiteX0" fmla="*/ 0 w 177164"/>
                <a:gd name="connsiteY0" fmla="*/ 202692 h 202692"/>
                <a:gd name="connsiteX1" fmla="*/ 177165 w 177164"/>
                <a:gd name="connsiteY1" fmla="*/ 72485 h 202692"/>
                <a:gd name="connsiteX2" fmla="*/ 85439 w 177164"/>
                <a:gd name="connsiteY2" fmla="*/ 0 h 202692"/>
                <a:gd name="connsiteX3" fmla="*/ 50482 w 177164"/>
                <a:gd name="connsiteY3" fmla="*/ 82868 h 202692"/>
              </a:gdLst>
              <a:ahLst/>
              <a:cxnLst>
                <a:cxn ang="0">
                  <a:pos x="connsiteX0" y="connsiteY0"/>
                </a:cxn>
                <a:cxn ang="0">
                  <a:pos x="connsiteX1" y="connsiteY1"/>
                </a:cxn>
                <a:cxn ang="0">
                  <a:pos x="connsiteX2" y="connsiteY2"/>
                </a:cxn>
                <a:cxn ang="0">
                  <a:pos x="connsiteX3" y="connsiteY3"/>
                </a:cxn>
              </a:cxnLst>
              <a:rect l="l" t="t" r="r" b="b"/>
              <a:pathLst>
                <a:path w="177164" h="202692">
                  <a:moveTo>
                    <a:pt x="0" y="202692"/>
                  </a:moveTo>
                  <a:lnTo>
                    <a:pt x="177165" y="72485"/>
                  </a:lnTo>
                  <a:cubicBezTo>
                    <a:pt x="153223" y="40944"/>
                    <a:pt x="121661" y="16002"/>
                    <a:pt x="85439" y="0"/>
                  </a:cubicBezTo>
                  <a:lnTo>
                    <a:pt x="50482" y="82868"/>
                  </a:lnTo>
                  <a:close/>
                </a:path>
              </a:pathLst>
            </a:custGeom>
            <a:solidFill>
              <a:srgbClr val="F9C65F">
                <a:alpha val="60000"/>
              </a:srgbClr>
            </a:solidFill>
            <a:ln w="9525" cap="flat">
              <a:noFill/>
              <a:prstDash val="solid"/>
              <a:miter/>
            </a:ln>
          </p:spPr>
          <p:txBody>
            <a:bodyPr rtlCol="0" anchor="ctr"/>
            <a:lstStyle/>
            <a:p>
              <a:endParaRPr lang="en-ID"/>
            </a:p>
          </p:txBody>
        </p:sp>
        <p:sp>
          <p:nvSpPr>
            <p:cNvPr id="115" name="Freeform: Shape 114">
              <a:extLst>
                <a:ext uri="{FF2B5EF4-FFF2-40B4-BE49-F238E27FC236}">
                  <a16:creationId xmlns:a16="http://schemas.microsoft.com/office/drawing/2014/main" id="{6EDE7AD5-C8F1-AF5A-44C6-63E93C1B53FA}"/>
                </a:ext>
              </a:extLst>
            </p:cNvPr>
            <p:cNvSpPr/>
            <p:nvPr/>
          </p:nvSpPr>
          <p:spPr>
            <a:xfrm>
              <a:off x="5124926" y="4397989"/>
              <a:ext cx="78866" cy="200025"/>
            </a:xfrm>
            <a:custGeom>
              <a:avLst/>
              <a:gdLst>
                <a:gd name="connsiteX0" fmla="*/ 30671 w 78866"/>
                <a:gd name="connsiteY0" fmla="*/ 0 h 200025"/>
                <a:gd name="connsiteX1" fmla="*/ 0 w 78866"/>
                <a:gd name="connsiteY1" fmla="*/ 200025 h 200025"/>
                <a:gd name="connsiteX2" fmla="*/ 78867 w 78866"/>
                <a:gd name="connsiteY2" fmla="*/ 13049 h 200025"/>
                <a:gd name="connsiteX3" fmla="*/ 30671 w 78866"/>
                <a:gd name="connsiteY3" fmla="*/ 0 h 200025"/>
              </a:gdLst>
              <a:ahLst/>
              <a:cxnLst>
                <a:cxn ang="0">
                  <a:pos x="connsiteX0" y="connsiteY0"/>
                </a:cxn>
                <a:cxn ang="0">
                  <a:pos x="connsiteX1" y="connsiteY1"/>
                </a:cxn>
                <a:cxn ang="0">
                  <a:pos x="connsiteX2" y="connsiteY2"/>
                </a:cxn>
                <a:cxn ang="0">
                  <a:pos x="connsiteX3" y="connsiteY3"/>
                </a:cxn>
              </a:cxnLst>
              <a:rect l="l" t="t" r="r" b="b"/>
              <a:pathLst>
                <a:path w="78866" h="200025">
                  <a:moveTo>
                    <a:pt x="30671" y="0"/>
                  </a:moveTo>
                  <a:lnTo>
                    <a:pt x="0" y="200025"/>
                  </a:lnTo>
                  <a:lnTo>
                    <a:pt x="78867" y="13049"/>
                  </a:lnTo>
                  <a:cubicBezTo>
                    <a:pt x="63309" y="7004"/>
                    <a:pt x="47153" y="2630"/>
                    <a:pt x="30671" y="0"/>
                  </a:cubicBezTo>
                  <a:close/>
                </a:path>
              </a:pathLst>
            </a:custGeom>
            <a:solidFill>
              <a:srgbClr val="F9C65F"/>
            </a:solidFill>
            <a:ln w="9525" cap="flat">
              <a:noFill/>
              <a:prstDash val="solid"/>
              <a:miter/>
            </a:ln>
          </p:spPr>
          <p:txBody>
            <a:bodyPr rtlCol="0" anchor="ctr"/>
            <a:lstStyle/>
            <a:p>
              <a:endParaRPr lang="en-ID"/>
            </a:p>
          </p:txBody>
        </p:sp>
        <p:sp>
          <p:nvSpPr>
            <p:cNvPr id="116" name="Freeform: Shape 115">
              <a:extLst>
                <a:ext uri="{FF2B5EF4-FFF2-40B4-BE49-F238E27FC236}">
                  <a16:creationId xmlns:a16="http://schemas.microsoft.com/office/drawing/2014/main" id="{DBDE2F52-AB5B-808B-2DC2-DE2B30F3A605}"/>
                </a:ext>
              </a:extLst>
            </p:cNvPr>
            <p:cNvSpPr/>
            <p:nvPr/>
          </p:nvSpPr>
          <p:spPr>
            <a:xfrm>
              <a:off x="4882474" y="4395235"/>
              <a:ext cx="265501" cy="316506"/>
            </a:xfrm>
            <a:custGeom>
              <a:avLst/>
              <a:gdLst>
                <a:gd name="connsiteX0" fmla="*/ 230545 w 265501"/>
                <a:gd name="connsiteY0" fmla="*/ 230782 h 316506"/>
                <a:gd name="connsiteX1" fmla="*/ 265502 w 265501"/>
                <a:gd name="connsiteY1" fmla="*/ 2182 h 316506"/>
                <a:gd name="connsiteX2" fmla="*/ 2154 w 265501"/>
                <a:gd name="connsiteY2" fmla="*/ 202204 h 316506"/>
                <a:gd name="connsiteX3" fmla="*/ 15090 w 265501"/>
                <a:gd name="connsiteY3" fmla="*/ 316507 h 316506"/>
              </a:gdLst>
              <a:ahLst/>
              <a:cxnLst>
                <a:cxn ang="0">
                  <a:pos x="connsiteX0" y="connsiteY0"/>
                </a:cxn>
                <a:cxn ang="0">
                  <a:pos x="connsiteX1" y="connsiteY1"/>
                </a:cxn>
                <a:cxn ang="0">
                  <a:pos x="connsiteX2" y="connsiteY2"/>
                </a:cxn>
                <a:cxn ang="0">
                  <a:pos x="connsiteX3" y="connsiteY3"/>
                </a:cxn>
              </a:cxnLst>
              <a:rect l="l" t="t" r="r" b="b"/>
              <a:pathLst>
                <a:path w="265501" h="316506">
                  <a:moveTo>
                    <a:pt x="230545" y="230782"/>
                  </a:moveTo>
                  <a:lnTo>
                    <a:pt x="265502" y="2182"/>
                  </a:lnTo>
                  <a:cubicBezTo>
                    <a:pt x="137546" y="-15305"/>
                    <a:pt x="19641" y="74248"/>
                    <a:pt x="2154" y="202204"/>
                  </a:cubicBezTo>
                  <a:cubicBezTo>
                    <a:pt x="-3119" y="240787"/>
                    <a:pt x="1327" y="280077"/>
                    <a:pt x="15090" y="316507"/>
                  </a:cubicBezTo>
                  <a:close/>
                </a:path>
              </a:pathLst>
            </a:custGeom>
            <a:solidFill>
              <a:srgbClr val="FFFFFF">
                <a:alpha val="10000"/>
              </a:srgbClr>
            </a:solidFill>
            <a:ln w="9525" cap="flat">
              <a:noFill/>
              <a:prstDash val="solid"/>
              <a:miter/>
            </a:ln>
          </p:spPr>
          <p:txBody>
            <a:bodyPr rtlCol="0" anchor="ctr"/>
            <a:lstStyle/>
            <a:p>
              <a:endParaRPr lang="en-ID"/>
            </a:p>
          </p:txBody>
        </p:sp>
        <p:sp>
          <p:nvSpPr>
            <p:cNvPr id="117" name="Freeform: Shape 116">
              <a:extLst>
                <a:ext uri="{FF2B5EF4-FFF2-40B4-BE49-F238E27FC236}">
                  <a16:creationId xmlns:a16="http://schemas.microsoft.com/office/drawing/2014/main" id="{338874AB-0AAE-BD18-2F32-82F1288A7D23}"/>
                </a:ext>
              </a:extLst>
            </p:cNvPr>
            <p:cNvSpPr/>
            <p:nvPr/>
          </p:nvSpPr>
          <p:spPr>
            <a:xfrm>
              <a:off x="4900326" y="4633161"/>
              <a:ext cx="417671" cy="229488"/>
            </a:xfrm>
            <a:custGeom>
              <a:avLst/>
              <a:gdLst>
                <a:gd name="connsiteX0" fmla="*/ 180689 w 417671"/>
                <a:gd name="connsiteY0" fmla="*/ 226790 h 229488"/>
                <a:gd name="connsiteX1" fmla="*/ 417671 w 417671"/>
                <a:gd name="connsiteY1" fmla="*/ 114300 h 229488"/>
                <a:gd name="connsiteX2" fmla="*/ 215837 w 417671"/>
                <a:gd name="connsiteY2" fmla="*/ 0 h 229488"/>
                <a:gd name="connsiteX3" fmla="*/ 0 w 417671"/>
                <a:gd name="connsiteY3" fmla="*/ 85249 h 229488"/>
                <a:gd name="connsiteX4" fmla="*/ 180689 w 417671"/>
                <a:gd name="connsiteY4" fmla="*/ 226790 h 229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671" h="229488">
                  <a:moveTo>
                    <a:pt x="180689" y="226790"/>
                  </a:moveTo>
                  <a:cubicBezTo>
                    <a:pt x="275250" y="241251"/>
                    <a:pt x="369091" y="196706"/>
                    <a:pt x="417671" y="114300"/>
                  </a:cubicBezTo>
                  <a:lnTo>
                    <a:pt x="215837" y="0"/>
                  </a:lnTo>
                  <a:lnTo>
                    <a:pt x="0" y="85249"/>
                  </a:lnTo>
                  <a:cubicBezTo>
                    <a:pt x="31339" y="160777"/>
                    <a:pt x="99854" y="214448"/>
                    <a:pt x="180689" y="226790"/>
                  </a:cubicBezTo>
                  <a:close/>
                </a:path>
              </a:pathLst>
            </a:custGeom>
            <a:solidFill>
              <a:srgbClr val="F9C65F">
                <a:alpha val="20000"/>
              </a:srgbClr>
            </a:solidFill>
            <a:ln w="9525" cap="flat">
              <a:noFill/>
              <a:prstDash val="solid"/>
              <a:miter/>
            </a:ln>
          </p:spPr>
          <p:txBody>
            <a:bodyPr rtlCol="0" anchor="ctr"/>
            <a:lstStyle/>
            <a:p>
              <a:endParaRPr lang="en-ID"/>
            </a:p>
          </p:txBody>
        </p:sp>
        <p:sp>
          <p:nvSpPr>
            <p:cNvPr id="118" name="Freeform: Shape 117">
              <a:extLst>
                <a:ext uri="{FF2B5EF4-FFF2-40B4-BE49-F238E27FC236}">
                  <a16:creationId xmlns:a16="http://schemas.microsoft.com/office/drawing/2014/main" id="{D12902A9-5115-4EED-D09C-2D98267C2DED}"/>
                </a:ext>
              </a:extLst>
            </p:cNvPr>
            <p:cNvSpPr/>
            <p:nvPr/>
          </p:nvSpPr>
          <p:spPr>
            <a:xfrm rot="522000">
              <a:off x="5448782" y="4488595"/>
              <a:ext cx="38576" cy="38576"/>
            </a:xfrm>
            <a:custGeom>
              <a:avLst/>
              <a:gdLst>
                <a:gd name="connsiteX0" fmla="*/ 32576 w 38576"/>
                <a:gd name="connsiteY0" fmla="*/ 0 h 38576"/>
                <a:gd name="connsiteX1" fmla="*/ 38576 w 38576"/>
                <a:gd name="connsiteY1" fmla="*/ 0 h 38576"/>
                <a:gd name="connsiteX2" fmla="*/ 38576 w 38576"/>
                <a:gd name="connsiteY2" fmla="*/ 38576 h 38576"/>
                <a:gd name="connsiteX3" fmla="*/ 32576 w 38576"/>
                <a:gd name="connsiteY3" fmla="*/ 38576 h 38576"/>
                <a:gd name="connsiteX4" fmla="*/ 6001 w 38576"/>
                <a:gd name="connsiteY4" fmla="*/ 38576 h 38576"/>
                <a:gd name="connsiteX5" fmla="*/ 0 w 38576"/>
                <a:gd name="connsiteY5" fmla="*/ 38576 h 38576"/>
                <a:gd name="connsiteX6" fmla="*/ 0 w 38576"/>
                <a:gd name="connsiteY6" fmla="*/ 0 h 38576"/>
                <a:gd name="connsiteX7" fmla="*/ 6001 w 38576"/>
                <a:gd name="connsiteY7" fmla="*/ 0 h 3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76" h="38576">
                  <a:moveTo>
                    <a:pt x="32576" y="0"/>
                  </a:moveTo>
                  <a:cubicBezTo>
                    <a:pt x="35890" y="0"/>
                    <a:pt x="38576" y="0"/>
                    <a:pt x="38576" y="0"/>
                  </a:cubicBezTo>
                  <a:lnTo>
                    <a:pt x="38576" y="38576"/>
                  </a:lnTo>
                  <a:cubicBezTo>
                    <a:pt x="38576" y="38576"/>
                    <a:pt x="35890" y="38576"/>
                    <a:pt x="32576" y="38576"/>
                  </a:cubicBezTo>
                  <a:lnTo>
                    <a:pt x="6001" y="38576"/>
                  </a:lnTo>
                  <a:cubicBezTo>
                    <a:pt x="2687" y="38576"/>
                    <a:pt x="0" y="38576"/>
                    <a:pt x="0" y="38576"/>
                  </a:cubicBezTo>
                  <a:lnTo>
                    <a:pt x="0" y="0"/>
                  </a:lnTo>
                  <a:cubicBezTo>
                    <a:pt x="0" y="0"/>
                    <a:pt x="2687" y="0"/>
                    <a:pt x="6001" y="0"/>
                  </a:cubicBezTo>
                  <a:close/>
                </a:path>
              </a:pathLst>
            </a:custGeom>
            <a:solidFill>
              <a:srgbClr val="F9C65F"/>
            </a:solidFill>
            <a:ln w="9525" cap="flat">
              <a:noFill/>
              <a:prstDash val="solid"/>
              <a:miter/>
            </a:ln>
          </p:spPr>
          <p:txBody>
            <a:bodyPr rtlCol="0" anchor="ctr"/>
            <a:lstStyle/>
            <a:p>
              <a:endParaRPr lang="en-ID"/>
            </a:p>
          </p:txBody>
        </p:sp>
        <p:sp>
          <p:nvSpPr>
            <p:cNvPr id="119" name="Freeform: Shape 118">
              <a:extLst>
                <a:ext uri="{FF2B5EF4-FFF2-40B4-BE49-F238E27FC236}">
                  <a16:creationId xmlns:a16="http://schemas.microsoft.com/office/drawing/2014/main" id="{7D7FDA61-B4D6-207D-20DB-DFAC1374A54F}"/>
                </a:ext>
              </a:extLst>
            </p:cNvPr>
            <p:cNvSpPr/>
            <p:nvPr/>
          </p:nvSpPr>
          <p:spPr>
            <a:xfrm>
              <a:off x="5508344" y="4500610"/>
              <a:ext cx="123179" cy="26443"/>
            </a:xfrm>
            <a:custGeom>
              <a:avLst/>
              <a:gdLst>
                <a:gd name="connsiteX0" fmla="*/ 118549 w 123179"/>
                <a:gd name="connsiteY0" fmla="*/ 26442 h 26443"/>
                <a:gd name="connsiteX1" fmla="*/ 3773 w 123179"/>
                <a:gd name="connsiteY1" fmla="*/ 8821 h 26443"/>
                <a:gd name="connsiteX2" fmla="*/ 43 w 123179"/>
                <a:gd name="connsiteY2" fmla="*/ 3873 h 26443"/>
                <a:gd name="connsiteX3" fmla="*/ 58 w 123179"/>
                <a:gd name="connsiteY3" fmla="*/ 3773 h 26443"/>
                <a:gd name="connsiteX4" fmla="*/ 5006 w 123179"/>
                <a:gd name="connsiteY4" fmla="*/ 43 h 26443"/>
                <a:gd name="connsiteX5" fmla="*/ 5107 w 123179"/>
                <a:gd name="connsiteY5" fmla="*/ 58 h 26443"/>
                <a:gd name="connsiteX6" fmla="*/ 119407 w 123179"/>
                <a:gd name="connsiteY6" fmla="*/ 17679 h 26443"/>
                <a:gd name="connsiteX7" fmla="*/ 123137 w 123179"/>
                <a:gd name="connsiteY7" fmla="*/ 22627 h 26443"/>
                <a:gd name="connsiteX8" fmla="*/ 123121 w 123179"/>
                <a:gd name="connsiteY8" fmla="*/ 22728 h 26443"/>
                <a:gd name="connsiteX9" fmla="*/ 118549 w 123179"/>
                <a:gd name="connsiteY9" fmla="*/ 26443 h 2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179" h="26443">
                  <a:moveTo>
                    <a:pt x="118549" y="26442"/>
                  </a:moveTo>
                  <a:lnTo>
                    <a:pt x="3773" y="8821"/>
                  </a:lnTo>
                  <a:cubicBezTo>
                    <a:pt x="1377" y="8485"/>
                    <a:pt x="-293" y="6270"/>
                    <a:pt x="43" y="3873"/>
                  </a:cubicBezTo>
                  <a:cubicBezTo>
                    <a:pt x="48" y="3840"/>
                    <a:pt x="53" y="3807"/>
                    <a:pt x="58" y="3773"/>
                  </a:cubicBezTo>
                  <a:cubicBezTo>
                    <a:pt x="395" y="1377"/>
                    <a:pt x="2610" y="-293"/>
                    <a:pt x="5006" y="43"/>
                  </a:cubicBezTo>
                  <a:cubicBezTo>
                    <a:pt x="5040" y="48"/>
                    <a:pt x="5073" y="53"/>
                    <a:pt x="5107" y="58"/>
                  </a:cubicBezTo>
                  <a:lnTo>
                    <a:pt x="119407" y="17679"/>
                  </a:lnTo>
                  <a:cubicBezTo>
                    <a:pt x="121803" y="18016"/>
                    <a:pt x="123473" y="20231"/>
                    <a:pt x="123137" y="22627"/>
                  </a:cubicBezTo>
                  <a:cubicBezTo>
                    <a:pt x="123132" y="22661"/>
                    <a:pt x="123127" y="22694"/>
                    <a:pt x="123121" y="22728"/>
                  </a:cubicBezTo>
                  <a:cubicBezTo>
                    <a:pt x="122704" y="24914"/>
                    <a:pt x="120774" y="26482"/>
                    <a:pt x="118549" y="26443"/>
                  </a:cubicBezTo>
                  <a:close/>
                </a:path>
              </a:pathLst>
            </a:custGeom>
            <a:solidFill>
              <a:srgbClr val="F9C65F"/>
            </a:solidFill>
            <a:ln w="9525" cap="flat">
              <a:noFill/>
              <a:prstDash val="solid"/>
              <a:miter/>
            </a:ln>
          </p:spPr>
          <p:txBody>
            <a:bodyPr rtlCol="0" anchor="ctr"/>
            <a:lstStyle/>
            <a:p>
              <a:endParaRPr lang="en-ID"/>
            </a:p>
          </p:txBody>
        </p:sp>
        <p:sp>
          <p:nvSpPr>
            <p:cNvPr id="120" name="Freeform: Shape 119">
              <a:extLst>
                <a:ext uri="{FF2B5EF4-FFF2-40B4-BE49-F238E27FC236}">
                  <a16:creationId xmlns:a16="http://schemas.microsoft.com/office/drawing/2014/main" id="{6CD41C02-9301-D0BA-CECC-3B353B941C3C}"/>
                </a:ext>
              </a:extLst>
            </p:cNvPr>
            <p:cNvSpPr/>
            <p:nvPr/>
          </p:nvSpPr>
          <p:spPr>
            <a:xfrm>
              <a:off x="5505391" y="4519863"/>
              <a:ext cx="88603" cy="21058"/>
            </a:xfrm>
            <a:custGeom>
              <a:avLst/>
              <a:gdLst>
                <a:gd name="connsiteX0" fmla="*/ 83497 w 88603"/>
                <a:gd name="connsiteY0" fmla="*/ 21000 h 21058"/>
                <a:gd name="connsiteX1" fmla="*/ 3773 w 88603"/>
                <a:gd name="connsiteY1" fmla="*/ 8808 h 21058"/>
                <a:gd name="connsiteX2" fmla="*/ 43 w 88603"/>
                <a:gd name="connsiteY2" fmla="*/ 3860 h 21058"/>
                <a:gd name="connsiteX3" fmla="*/ 58 w 88603"/>
                <a:gd name="connsiteY3" fmla="*/ 3760 h 21058"/>
                <a:gd name="connsiteX4" fmla="*/ 5107 w 88603"/>
                <a:gd name="connsiteY4" fmla="*/ 45 h 21058"/>
                <a:gd name="connsiteX5" fmla="*/ 84831 w 88603"/>
                <a:gd name="connsiteY5" fmla="*/ 12237 h 21058"/>
                <a:gd name="connsiteX6" fmla="*/ 88561 w 88603"/>
                <a:gd name="connsiteY6" fmla="*/ 17185 h 21058"/>
                <a:gd name="connsiteX7" fmla="*/ 88546 w 88603"/>
                <a:gd name="connsiteY7" fmla="*/ 17285 h 21058"/>
                <a:gd name="connsiteX8" fmla="*/ 83598 w 88603"/>
                <a:gd name="connsiteY8" fmla="*/ 21015 h 21058"/>
                <a:gd name="connsiteX9" fmla="*/ 83497 w 88603"/>
                <a:gd name="connsiteY9" fmla="*/ 21000 h 2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603" h="21058">
                  <a:moveTo>
                    <a:pt x="83497" y="21000"/>
                  </a:moveTo>
                  <a:lnTo>
                    <a:pt x="3773" y="8808"/>
                  </a:lnTo>
                  <a:cubicBezTo>
                    <a:pt x="1377" y="8472"/>
                    <a:pt x="-293" y="6257"/>
                    <a:pt x="43" y="3860"/>
                  </a:cubicBezTo>
                  <a:cubicBezTo>
                    <a:pt x="48" y="3827"/>
                    <a:pt x="53" y="3793"/>
                    <a:pt x="58" y="3760"/>
                  </a:cubicBezTo>
                  <a:cubicBezTo>
                    <a:pt x="449" y="1354"/>
                    <a:pt x="2693" y="-298"/>
                    <a:pt x="5107" y="45"/>
                  </a:cubicBezTo>
                  <a:lnTo>
                    <a:pt x="84831" y="12237"/>
                  </a:lnTo>
                  <a:cubicBezTo>
                    <a:pt x="87227" y="12573"/>
                    <a:pt x="88897" y="14789"/>
                    <a:pt x="88561" y="17185"/>
                  </a:cubicBezTo>
                  <a:cubicBezTo>
                    <a:pt x="88556" y="17218"/>
                    <a:pt x="88551" y="17252"/>
                    <a:pt x="88546" y="17285"/>
                  </a:cubicBezTo>
                  <a:cubicBezTo>
                    <a:pt x="88209" y="19682"/>
                    <a:pt x="85994" y="21352"/>
                    <a:pt x="83598" y="21015"/>
                  </a:cubicBezTo>
                  <a:cubicBezTo>
                    <a:pt x="83564" y="21011"/>
                    <a:pt x="83531" y="21005"/>
                    <a:pt x="83497" y="21000"/>
                  </a:cubicBezTo>
                  <a:close/>
                </a:path>
              </a:pathLst>
            </a:custGeom>
            <a:solidFill>
              <a:srgbClr val="F9C65F"/>
            </a:solidFill>
            <a:ln w="9525" cap="flat">
              <a:noFill/>
              <a:prstDash val="solid"/>
              <a:miter/>
            </a:ln>
          </p:spPr>
          <p:txBody>
            <a:bodyPr rtlCol="0" anchor="ctr"/>
            <a:lstStyle/>
            <a:p>
              <a:endParaRPr lang="en-ID"/>
            </a:p>
          </p:txBody>
        </p:sp>
        <p:sp>
          <p:nvSpPr>
            <p:cNvPr id="121" name="Freeform: Shape 120">
              <a:extLst>
                <a:ext uri="{FF2B5EF4-FFF2-40B4-BE49-F238E27FC236}">
                  <a16:creationId xmlns:a16="http://schemas.microsoft.com/office/drawing/2014/main" id="{B39DDC3A-2B09-09A4-6B5A-5D27F802F45D}"/>
                </a:ext>
              </a:extLst>
            </p:cNvPr>
            <p:cNvSpPr/>
            <p:nvPr/>
          </p:nvSpPr>
          <p:spPr>
            <a:xfrm rot="522000">
              <a:off x="5435737" y="4573936"/>
              <a:ext cx="38576" cy="38576"/>
            </a:xfrm>
            <a:custGeom>
              <a:avLst/>
              <a:gdLst>
                <a:gd name="connsiteX0" fmla="*/ 32575 w 38576"/>
                <a:gd name="connsiteY0" fmla="*/ 0 h 38576"/>
                <a:gd name="connsiteX1" fmla="*/ 38576 w 38576"/>
                <a:gd name="connsiteY1" fmla="*/ 0 h 38576"/>
                <a:gd name="connsiteX2" fmla="*/ 38576 w 38576"/>
                <a:gd name="connsiteY2" fmla="*/ 38576 h 38576"/>
                <a:gd name="connsiteX3" fmla="*/ 32575 w 38576"/>
                <a:gd name="connsiteY3" fmla="*/ 38576 h 38576"/>
                <a:gd name="connsiteX4" fmla="*/ 6001 w 38576"/>
                <a:gd name="connsiteY4" fmla="*/ 38576 h 38576"/>
                <a:gd name="connsiteX5" fmla="*/ 0 w 38576"/>
                <a:gd name="connsiteY5" fmla="*/ 38576 h 38576"/>
                <a:gd name="connsiteX6" fmla="*/ 0 w 38576"/>
                <a:gd name="connsiteY6" fmla="*/ 0 h 38576"/>
                <a:gd name="connsiteX7" fmla="*/ 6001 w 38576"/>
                <a:gd name="connsiteY7" fmla="*/ 0 h 3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76" h="38576">
                  <a:moveTo>
                    <a:pt x="32575" y="0"/>
                  </a:moveTo>
                  <a:cubicBezTo>
                    <a:pt x="35890" y="0"/>
                    <a:pt x="38576" y="0"/>
                    <a:pt x="38576" y="0"/>
                  </a:cubicBezTo>
                  <a:lnTo>
                    <a:pt x="38576" y="38576"/>
                  </a:lnTo>
                  <a:cubicBezTo>
                    <a:pt x="38576" y="38576"/>
                    <a:pt x="35890" y="38576"/>
                    <a:pt x="32575" y="38576"/>
                  </a:cubicBezTo>
                  <a:lnTo>
                    <a:pt x="6001" y="38576"/>
                  </a:lnTo>
                  <a:cubicBezTo>
                    <a:pt x="2687" y="38576"/>
                    <a:pt x="0" y="38576"/>
                    <a:pt x="0" y="38576"/>
                  </a:cubicBezTo>
                  <a:lnTo>
                    <a:pt x="0" y="0"/>
                  </a:lnTo>
                  <a:cubicBezTo>
                    <a:pt x="0" y="0"/>
                    <a:pt x="2687" y="0"/>
                    <a:pt x="6001" y="0"/>
                  </a:cubicBezTo>
                  <a:close/>
                </a:path>
              </a:pathLst>
            </a:custGeom>
            <a:solidFill>
              <a:srgbClr val="F9C65F">
                <a:alpha val="60000"/>
              </a:srgbClr>
            </a:solidFill>
            <a:ln w="9525" cap="flat">
              <a:noFill/>
              <a:prstDash val="solid"/>
              <a:miter/>
            </a:ln>
          </p:spPr>
          <p:txBody>
            <a:bodyPr rtlCol="0" anchor="ctr"/>
            <a:lstStyle/>
            <a:p>
              <a:endParaRPr lang="en-ID"/>
            </a:p>
          </p:txBody>
        </p:sp>
        <p:sp>
          <p:nvSpPr>
            <p:cNvPr id="122" name="Freeform: Shape 121">
              <a:extLst>
                <a:ext uri="{FF2B5EF4-FFF2-40B4-BE49-F238E27FC236}">
                  <a16:creationId xmlns:a16="http://schemas.microsoft.com/office/drawing/2014/main" id="{BE9B72AE-3A7A-32D4-965A-1C95339E2020}"/>
                </a:ext>
              </a:extLst>
            </p:cNvPr>
            <p:cNvSpPr/>
            <p:nvPr/>
          </p:nvSpPr>
          <p:spPr>
            <a:xfrm>
              <a:off x="5495224" y="4585967"/>
              <a:ext cx="123672" cy="26385"/>
            </a:xfrm>
            <a:custGeom>
              <a:avLst/>
              <a:gdLst>
                <a:gd name="connsiteX0" fmla="*/ 118620 w 123672"/>
                <a:gd name="connsiteY0" fmla="*/ 26334 h 26385"/>
                <a:gd name="connsiteX1" fmla="*/ 3748 w 123672"/>
                <a:gd name="connsiteY1" fmla="*/ 8808 h 26385"/>
                <a:gd name="connsiteX2" fmla="*/ 34 w 123672"/>
                <a:gd name="connsiteY2" fmla="*/ 3760 h 26385"/>
                <a:gd name="connsiteX3" fmla="*/ 5082 w 123672"/>
                <a:gd name="connsiteY3" fmla="*/ 45 h 26385"/>
                <a:gd name="connsiteX4" fmla="*/ 119953 w 123672"/>
                <a:gd name="connsiteY4" fmla="*/ 17666 h 26385"/>
                <a:gd name="connsiteX5" fmla="*/ 123621 w 123672"/>
                <a:gd name="connsiteY5" fmla="*/ 22667 h 26385"/>
                <a:gd name="connsiteX6" fmla="*/ 118620 w 123672"/>
                <a:gd name="connsiteY6" fmla="*/ 26334 h 26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672" h="26385">
                  <a:moveTo>
                    <a:pt x="118620" y="26334"/>
                  </a:moveTo>
                  <a:lnTo>
                    <a:pt x="3748" y="8808"/>
                  </a:lnTo>
                  <a:cubicBezTo>
                    <a:pt x="1370" y="8372"/>
                    <a:pt x="-258" y="6160"/>
                    <a:pt x="34" y="3760"/>
                  </a:cubicBezTo>
                  <a:cubicBezTo>
                    <a:pt x="424" y="1354"/>
                    <a:pt x="2668" y="-298"/>
                    <a:pt x="5082" y="45"/>
                  </a:cubicBezTo>
                  <a:lnTo>
                    <a:pt x="119953" y="17666"/>
                  </a:lnTo>
                  <a:cubicBezTo>
                    <a:pt x="122347" y="18035"/>
                    <a:pt x="123989" y="20273"/>
                    <a:pt x="123621" y="22667"/>
                  </a:cubicBezTo>
                  <a:cubicBezTo>
                    <a:pt x="123252" y="25060"/>
                    <a:pt x="121013" y="26702"/>
                    <a:pt x="118620" y="26334"/>
                  </a:cubicBezTo>
                  <a:close/>
                </a:path>
              </a:pathLst>
            </a:custGeom>
            <a:solidFill>
              <a:srgbClr val="F9C65F"/>
            </a:solidFill>
            <a:ln w="9525" cap="flat">
              <a:noFill/>
              <a:prstDash val="solid"/>
              <a:miter/>
            </a:ln>
          </p:spPr>
          <p:txBody>
            <a:bodyPr rtlCol="0" anchor="ctr"/>
            <a:lstStyle/>
            <a:p>
              <a:endParaRPr lang="en-ID"/>
            </a:p>
          </p:txBody>
        </p:sp>
        <p:sp>
          <p:nvSpPr>
            <p:cNvPr id="123" name="Freeform: Shape 122">
              <a:extLst>
                <a:ext uri="{FF2B5EF4-FFF2-40B4-BE49-F238E27FC236}">
                  <a16:creationId xmlns:a16="http://schemas.microsoft.com/office/drawing/2014/main" id="{1AB7F678-806C-DB20-FAFB-965F84F46629}"/>
                </a:ext>
              </a:extLst>
            </p:cNvPr>
            <p:cNvSpPr/>
            <p:nvPr/>
          </p:nvSpPr>
          <p:spPr>
            <a:xfrm>
              <a:off x="5492738" y="4605062"/>
              <a:ext cx="88017" cy="20986"/>
            </a:xfrm>
            <a:custGeom>
              <a:avLst/>
              <a:gdLst>
                <a:gd name="connsiteX0" fmla="*/ 83101 w 88017"/>
                <a:gd name="connsiteY0" fmla="*/ 20955 h 20986"/>
                <a:gd name="connsiteX1" fmla="*/ 3187 w 88017"/>
                <a:gd name="connsiteY1" fmla="*/ 8763 h 20986"/>
                <a:gd name="connsiteX2" fmla="*/ 192 w 88017"/>
                <a:gd name="connsiteY2" fmla="*/ 3185 h 20986"/>
                <a:gd name="connsiteX3" fmla="*/ 4520 w 88017"/>
                <a:gd name="connsiteY3" fmla="*/ 0 h 20986"/>
                <a:gd name="connsiteX4" fmla="*/ 84244 w 88017"/>
                <a:gd name="connsiteY4" fmla="*/ 12192 h 20986"/>
                <a:gd name="connsiteX5" fmla="*/ 87974 w 88017"/>
                <a:gd name="connsiteY5" fmla="*/ 17140 h 20986"/>
                <a:gd name="connsiteX6" fmla="*/ 87959 w 88017"/>
                <a:gd name="connsiteY6" fmla="*/ 17240 h 20986"/>
                <a:gd name="connsiteX7" fmla="*/ 83101 w 88017"/>
                <a:gd name="connsiteY7" fmla="*/ 20955 h 20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017" h="20986">
                  <a:moveTo>
                    <a:pt x="83101" y="20955"/>
                  </a:moveTo>
                  <a:lnTo>
                    <a:pt x="3187" y="8763"/>
                  </a:lnTo>
                  <a:cubicBezTo>
                    <a:pt x="819" y="8050"/>
                    <a:pt x="-522" y="5553"/>
                    <a:pt x="192" y="3185"/>
                  </a:cubicBezTo>
                  <a:cubicBezTo>
                    <a:pt x="766" y="1279"/>
                    <a:pt x="2530" y="-18"/>
                    <a:pt x="4520" y="0"/>
                  </a:cubicBezTo>
                  <a:lnTo>
                    <a:pt x="84244" y="12192"/>
                  </a:lnTo>
                  <a:cubicBezTo>
                    <a:pt x="86641" y="12529"/>
                    <a:pt x="88311" y="14744"/>
                    <a:pt x="87974" y="17140"/>
                  </a:cubicBezTo>
                  <a:cubicBezTo>
                    <a:pt x="87970" y="17174"/>
                    <a:pt x="87965" y="17207"/>
                    <a:pt x="87959" y="17240"/>
                  </a:cubicBezTo>
                  <a:cubicBezTo>
                    <a:pt x="87614" y="19591"/>
                    <a:pt x="85460" y="21238"/>
                    <a:pt x="83101" y="20955"/>
                  </a:cubicBezTo>
                  <a:close/>
                </a:path>
              </a:pathLst>
            </a:custGeom>
            <a:solidFill>
              <a:srgbClr val="F9C65F"/>
            </a:solidFill>
            <a:ln w="9525" cap="flat">
              <a:noFill/>
              <a:prstDash val="solid"/>
              <a:miter/>
            </a:ln>
          </p:spPr>
          <p:txBody>
            <a:bodyPr rtlCol="0" anchor="ctr"/>
            <a:lstStyle/>
            <a:p>
              <a:endParaRPr lang="en-ID"/>
            </a:p>
          </p:txBody>
        </p:sp>
        <p:sp>
          <p:nvSpPr>
            <p:cNvPr id="124" name="Freeform: Shape 123">
              <a:extLst>
                <a:ext uri="{FF2B5EF4-FFF2-40B4-BE49-F238E27FC236}">
                  <a16:creationId xmlns:a16="http://schemas.microsoft.com/office/drawing/2014/main" id="{7286B2A4-0A0E-0DD2-62BC-4896CE4CDA4C}"/>
                </a:ext>
              </a:extLst>
            </p:cNvPr>
            <p:cNvSpPr/>
            <p:nvPr/>
          </p:nvSpPr>
          <p:spPr>
            <a:xfrm rot="516939">
              <a:off x="5428624" y="4661083"/>
              <a:ext cx="38626" cy="38626"/>
            </a:xfrm>
            <a:custGeom>
              <a:avLst/>
              <a:gdLst>
                <a:gd name="connsiteX0" fmla="*/ 32618 w 38626"/>
                <a:gd name="connsiteY0" fmla="*/ 0 h 38626"/>
                <a:gd name="connsiteX1" fmla="*/ 38627 w 38626"/>
                <a:gd name="connsiteY1" fmla="*/ 0 h 38626"/>
                <a:gd name="connsiteX2" fmla="*/ 38627 w 38626"/>
                <a:gd name="connsiteY2" fmla="*/ 38626 h 38626"/>
                <a:gd name="connsiteX3" fmla="*/ 32618 w 38626"/>
                <a:gd name="connsiteY3" fmla="*/ 38626 h 38626"/>
                <a:gd name="connsiteX4" fmla="*/ 6009 w 38626"/>
                <a:gd name="connsiteY4" fmla="*/ 38626 h 38626"/>
                <a:gd name="connsiteX5" fmla="*/ 1 w 38626"/>
                <a:gd name="connsiteY5" fmla="*/ 38626 h 38626"/>
                <a:gd name="connsiteX6" fmla="*/ 1 w 38626"/>
                <a:gd name="connsiteY6" fmla="*/ 0 h 38626"/>
                <a:gd name="connsiteX7" fmla="*/ 6009 w 38626"/>
                <a:gd name="connsiteY7" fmla="*/ 0 h 3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26" h="38626">
                  <a:moveTo>
                    <a:pt x="32618" y="0"/>
                  </a:moveTo>
                  <a:cubicBezTo>
                    <a:pt x="35937" y="0"/>
                    <a:pt x="38627" y="0"/>
                    <a:pt x="38627" y="0"/>
                  </a:cubicBezTo>
                  <a:lnTo>
                    <a:pt x="38627" y="38626"/>
                  </a:lnTo>
                  <a:cubicBezTo>
                    <a:pt x="38627" y="38626"/>
                    <a:pt x="35937" y="38626"/>
                    <a:pt x="32618" y="38626"/>
                  </a:cubicBezTo>
                  <a:lnTo>
                    <a:pt x="6009" y="38626"/>
                  </a:lnTo>
                  <a:cubicBezTo>
                    <a:pt x="2691" y="38626"/>
                    <a:pt x="1" y="38626"/>
                    <a:pt x="1" y="38626"/>
                  </a:cubicBezTo>
                  <a:lnTo>
                    <a:pt x="1" y="0"/>
                  </a:lnTo>
                  <a:cubicBezTo>
                    <a:pt x="1" y="0"/>
                    <a:pt x="2691" y="0"/>
                    <a:pt x="6009" y="0"/>
                  </a:cubicBezTo>
                  <a:close/>
                </a:path>
              </a:pathLst>
            </a:custGeom>
            <a:solidFill>
              <a:srgbClr val="F9C65F">
                <a:alpha val="40000"/>
              </a:srgbClr>
            </a:solidFill>
            <a:ln w="9537" cap="flat">
              <a:noFill/>
              <a:prstDash val="solid"/>
              <a:miter/>
            </a:ln>
          </p:spPr>
          <p:txBody>
            <a:bodyPr rtlCol="0" anchor="ctr"/>
            <a:lstStyle/>
            <a:p>
              <a:endParaRPr lang="en-ID"/>
            </a:p>
          </p:txBody>
        </p:sp>
        <p:sp>
          <p:nvSpPr>
            <p:cNvPr id="125" name="Freeform: Shape 124">
              <a:extLst>
                <a:ext uri="{FF2B5EF4-FFF2-40B4-BE49-F238E27FC236}">
                  <a16:creationId xmlns:a16="http://schemas.microsoft.com/office/drawing/2014/main" id="{A67C1BEF-34F5-14FC-AF54-4AFCF82E1751}"/>
                </a:ext>
              </a:extLst>
            </p:cNvPr>
            <p:cNvSpPr/>
            <p:nvPr/>
          </p:nvSpPr>
          <p:spPr>
            <a:xfrm>
              <a:off x="5483213" y="4671356"/>
              <a:ext cx="122593" cy="26347"/>
            </a:xfrm>
            <a:custGeom>
              <a:avLst/>
              <a:gdLst>
                <a:gd name="connsiteX0" fmla="*/ 117487 w 122593"/>
                <a:gd name="connsiteY0" fmla="*/ 26289 h 26347"/>
                <a:gd name="connsiteX1" fmla="*/ 3187 w 122593"/>
                <a:gd name="connsiteY1" fmla="*/ 8763 h 26347"/>
                <a:gd name="connsiteX2" fmla="*/ 192 w 122593"/>
                <a:gd name="connsiteY2" fmla="*/ 3185 h 26347"/>
                <a:gd name="connsiteX3" fmla="*/ 4520 w 122593"/>
                <a:gd name="connsiteY3" fmla="*/ 0 h 26347"/>
                <a:gd name="connsiteX4" fmla="*/ 118820 w 122593"/>
                <a:gd name="connsiteY4" fmla="*/ 17526 h 26347"/>
                <a:gd name="connsiteX5" fmla="*/ 122550 w 122593"/>
                <a:gd name="connsiteY5" fmla="*/ 22474 h 26347"/>
                <a:gd name="connsiteX6" fmla="*/ 122535 w 122593"/>
                <a:gd name="connsiteY6" fmla="*/ 22575 h 26347"/>
                <a:gd name="connsiteX7" fmla="*/ 117587 w 122593"/>
                <a:gd name="connsiteY7" fmla="*/ 26305 h 26347"/>
                <a:gd name="connsiteX8" fmla="*/ 117487 w 122593"/>
                <a:gd name="connsiteY8" fmla="*/ 26289 h 26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593" h="26347">
                  <a:moveTo>
                    <a:pt x="117487" y="26289"/>
                  </a:moveTo>
                  <a:lnTo>
                    <a:pt x="3187" y="8763"/>
                  </a:lnTo>
                  <a:cubicBezTo>
                    <a:pt x="819" y="8050"/>
                    <a:pt x="-522" y="5553"/>
                    <a:pt x="192" y="3185"/>
                  </a:cubicBezTo>
                  <a:cubicBezTo>
                    <a:pt x="766" y="1279"/>
                    <a:pt x="2530" y="-18"/>
                    <a:pt x="4520" y="0"/>
                  </a:cubicBezTo>
                  <a:lnTo>
                    <a:pt x="118820" y="17526"/>
                  </a:lnTo>
                  <a:cubicBezTo>
                    <a:pt x="121216" y="17863"/>
                    <a:pt x="122886" y="20078"/>
                    <a:pt x="122550" y="22474"/>
                  </a:cubicBezTo>
                  <a:cubicBezTo>
                    <a:pt x="122545" y="22508"/>
                    <a:pt x="122540" y="22541"/>
                    <a:pt x="122535" y="22575"/>
                  </a:cubicBezTo>
                  <a:cubicBezTo>
                    <a:pt x="122198" y="24971"/>
                    <a:pt x="119983" y="26641"/>
                    <a:pt x="117587" y="26305"/>
                  </a:cubicBezTo>
                  <a:cubicBezTo>
                    <a:pt x="117553" y="26300"/>
                    <a:pt x="117520" y="26295"/>
                    <a:pt x="117487" y="26289"/>
                  </a:cubicBezTo>
                  <a:close/>
                </a:path>
              </a:pathLst>
            </a:custGeom>
            <a:solidFill>
              <a:srgbClr val="F9C65F"/>
            </a:solidFill>
            <a:ln w="9525" cap="flat">
              <a:noFill/>
              <a:prstDash val="solid"/>
              <a:miter/>
            </a:ln>
          </p:spPr>
          <p:txBody>
            <a:bodyPr rtlCol="0" anchor="ctr"/>
            <a:lstStyle/>
            <a:p>
              <a:endParaRPr lang="en-ID"/>
            </a:p>
          </p:txBody>
        </p:sp>
        <p:sp>
          <p:nvSpPr>
            <p:cNvPr id="126" name="Freeform: Shape 125">
              <a:extLst>
                <a:ext uri="{FF2B5EF4-FFF2-40B4-BE49-F238E27FC236}">
                  <a16:creationId xmlns:a16="http://schemas.microsoft.com/office/drawing/2014/main" id="{8B9D673F-9E0C-F0D6-3934-44BC7040FC81}"/>
                </a:ext>
              </a:extLst>
            </p:cNvPr>
            <p:cNvSpPr/>
            <p:nvPr/>
          </p:nvSpPr>
          <p:spPr>
            <a:xfrm>
              <a:off x="5479689" y="4690406"/>
              <a:ext cx="87430" cy="20955"/>
            </a:xfrm>
            <a:custGeom>
              <a:avLst/>
              <a:gdLst>
                <a:gd name="connsiteX0" fmla="*/ 82911 w 87430"/>
                <a:gd name="connsiteY0" fmla="*/ 20955 h 20955"/>
                <a:gd name="connsiteX1" fmla="*/ 3187 w 87430"/>
                <a:gd name="connsiteY1" fmla="*/ 8763 h 20955"/>
                <a:gd name="connsiteX2" fmla="*/ 192 w 87430"/>
                <a:gd name="connsiteY2" fmla="*/ 3185 h 20955"/>
                <a:gd name="connsiteX3" fmla="*/ 4520 w 87430"/>
                <a:gd name="connsiteY3" fmla="*/ 0 h 20955"/>
                <a:gd name="connsiteX4" fmla="*/ 84244 w 87430"/>
                <a:gd name="connsiteY4" fmla="*/ 12192 h 20955"/>
                <a:gd name="connsiteX5" fmla="*/ 87239 w 87430"/>
                <a:gd name="connsiteY5" fmla="*/ 17770 h 20955"/>
                <a:gd name="connsiteX6" fmla="*/ 82911 w 87430"/>
                <a:gd name="connsiteY6" fmla="*/ 20956 h 20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430" h="20955">
                  <a:moveTo>
                    <a:pt x="82911" y="20955"/>
                  </a:moveTo>
                  <a:lnTo>
                    <a:pt x="3187" y="8763"/>
                  </a:lnTo>
                  <a:cubicBezTo>
                    <a:pt x="819" y="8050"/>
                    <a:pt x="-522" y="5553"/>
                    <a:pt x="192" y="3185"/>
                  </a:cubicBezTo>
                  <a:cubicBezTo>
                    <a:pt x="766" y="1279"/>
                    <a:pt x="2530" y="-18"/>
                    <a:pt x="4520" y="0"/>
                  </a:cubicBezTo>
                  <a:lnTo>
                    <a:pt x="84244" y="12192"/>
                  </a:lnTo>
                  <a:cubicBezTo>
                    <a:pt x="86612" y="12906"/>
                    <a:pt x="87953" y="15403"/>
                    <a:pt x="87239" y="17770"/>
                  </a:cubicBezTo>
                  <a:cubicBezTo>
                    <a:pt x="86665" y="19676"/>
                    <a:pt x="84901" y="20974"/>
                    <a:pt x="82911" y="20956"/>
                  </a:cubicBezTo>
                  <a:close/>
                </a:path>
              </a:pathLst>
            </a:custGeom>
            <a:solidFill>
              <a:srgbClr val="F9C65F"/>
            </a:solidFill>
            <a:ln w="9525" cap="flat">
              <a:noFill/>
              <a:prstDash val="solid"/>
              <a:miter/>
            </a:ln>
          </p:spPr>
          <p:txBody>
            <a:bodyPr rtlCol="0" anchor="ctr"/>
            <a:lstStyle/>
            <a:p>
              <a:endParaRPr lang="en-ID"/>
            </a:p>
          </p:txBody>
        </p:sp>
        <p:sp>
          <p:nvSpPr>
            <p:cNvPr id="127" name="Freeform: Shape 126">
              <a:extLst>
                <a:ext uri="{FF2B5EF4-FFF2-40B4-BE49-F238E27FC236}">
                  <a16:creationId xmlns:a16="http://schemas.microsoft.com/office/drawing/2014/main" id="{4DBE623D-5C2E-15CD-AB09-40FA3BE36D55}"/>
                </a:ext>
              </a:extLst>
            </p:cNvPr>
            <p:cNvSpPr/>
            <p:nvPr/>
          </p:nvSpPr>
          <p:spPr>
            <a:xfrm rot="522000">
              <a:off x="5409647" y="4744617"/>
              <a:ext cx="38576" cy="38576"/>
            </a:xfrm>
            <a:custGeom>
              <a:avLst/>
              <a:gdLst>
                <a:gd name="connsiteX0" fmla="*/ 32576 w 38576"/>
                <a:gd name="connsiteY0" fmla="*/ 0 h 38576"/>
                <a:gd name="connsiteX1" fmla="*/ 38576 w 38576"/>
                <a:gd name="connsiteY1" fmla="*/ 0 h 38576"/>
                <a:gd name="connsiteX2" fmla="*/ 38576 w 38576"/>
                <a:gd name="connsiteY2" fmla="*/ 38576 h 38576"/>
                <a:gd name="connsiteX3" fmla="*/ 32576 w 38576"/>
                <a:gd name="connsiteY3" fmla="*/ 38576 h 38576"/>
                <a:gd name="connsiteX4" fmla="*/ 6001 w 38576"/>
                <a:gd name="connsiteY4" fmla="*/ 38576 h 38576"/>
                <a:gd name="connsiteX5" fmla="*/ 0 w 38576"/>
                <a:gd name="connsiteY5" fmla="*/ 38576 h 38576"/>
                <a:gd name="connsiteX6" fmla="*/ 0 w 38576"/>
                <a:gd name="connsiteY6" fmla="*/ 0 h 38576"/>
                <a:gd name="connsiteX7" fmla="*/ 6001 w 38576"/>
                <a:gd name="connsiteY7" fmla="*/ 0 h 3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76" h="38576">
                  <a:moveTo>
                    <a:pt x="32576" y="0"/>
                  </a:moveTo>
                  <a:cubicBezTo>
                    <a:pt x="35890" y="0"/>
                    <a:pt x="38576" y="0"/>
                    <a:pt x="38576" y="0"/>
                  </a:cubicBezTo>
                  <a:lnTo>
                    <a:pt x="38576" y="38576"/>
                  </a:lnTo>
                  <a:cubicBezTo>
                    <a:pt x="38576" y="38576"/>
                    <a:pt x="35890" y="38576"/>
                    <a:pt x="32576" y="38576"/>
                  </a:cubicBezTo>
                  <a:lnTo>
                    <a:pt x="6001" y="38576"/>
                  </a:lnTo>
                  <a:cubicBezTo>
                    <a:pt x="2687" y="38576"/>
                    <a:pt x="0" y="38576"/>
                    <a:pt x="0" y="38576"/>
                  </a:cubicBezTo>
                  <a:lnTo>
                    <a:pt x="0" y="0"/>
                  </a:lnTo>
                  <a:cubicBezTo>
                    <a:pt x="0" y="0"/>
                    <a:pt x="2687" y="0"/>
                    <a:pt x="6001" y="0"/>
                  </a:cubicBezTo>
                  <a:close/>
                </a:path>
              </a:pathLst>
            </a:custGeom>
            <a:solidFill>
              <a:srgbClr val="F9C65F">
                <a:alpha val="20000"/>
              </a:srgbClr>
            </a:solidFill>
            <a:ln w="9525" cap="flat">
              <a:noFill/>
              <a:prstDash val="solid"/>
              <a:miter/>
            </a:ln>
          </p:spPr>
          <p:txBody>
            <a:bodyPr rtlCol="0" anchor="ctr"/>
            <a:lstStyle/>
            <a:p>
              <a:endParaRPr lang="en-ID"/>
            </a:p>
          </p:txBody>
        </p:sp>
        <p:sp>
          <p:nvSpPr>
            <p:cNvPr id="128" name="Freeform: Shape 127">
              <a:extLst>
                <a:ext uri="{FF2B5EF4-FFF2-40B4-BE49-F238E27FC236}">
                  <a16:creationId xmlns:a16="http://schemas.microsoft.com/office/drawing/2014/main" id="{D4444591-0979-22BE-CA79-4ECB720EEF17}"/>
                </a:ext>
              </a:extLst>
            </p:cNvPr>
            <p:cNvSpPr/>
            <p:nvPr/>
          </p:nvSpPr>
          <p:spPr>
            <a:xfrm>
              <a:off x="5469591" y="4756642"/>
              <a:ext cx="123642" cy="26507"/>
            </a:xfrm>
            <a:custGeom>
              <a:avLst/>
              <a:gdLst>
                <a:gd name="connsiteX0" fmla="*/ 118060 w 123642"/>
                <a:gd name="connsiteY0" fmla="*/ 26348 h 26507"/>
                <a:gd name="connsiteX1" fmla="*/ 3760 w 123642"/>
                <a:gd name="connsiteY1" fmla="*/ 8821 h 26507"/>
                <a:gd name="connsiteX2" fmla="*/ 45 w 123642"/>
                <a:gd name="connsiteY2" fmla="*/ 3773 h 26507"/>
                <a:gd name="connsiteX3" fmla="*/ 4993 w 123642"/>
                <a:gd name="connsiteY3" fmla="*/ 43 h 26507"/>
                <a:gd name="connsiteX4" fmla="*/ 5093 w 123642"/>
                <a:gd name="connsiteY4" fmla="*/ 58 h 26507"/>
                <a:gd name="connsiteX5" fmla="*/ 119870 w 123642"/>
                <a:gd name="connsiteY5" fmla="*/ 17584 h 26507"/>
                <a:gd name="connsiteX6" fmla="*/ 123600 w 123642"/>
                <a:gd name="connsiteY6" fmla="*/ 22532 h 26507"/>
                <a:gd name="connsiteX7" fmla="*/ 123584 w 123642"/>
                <a:gd name="connsiteY7" fmla="*/ 22633 h 26507"/>
                <a:gd name="connsiteX8" fmla="*/ 118725 w 123642"/>
                <a:gd name="connsiteY8" fmla="*/ 26478 h 26507"/>
                <a:gd name="connsiteX9" fmla="*/ 118060 w 123642"/>
                <a:gd name="connsiteY9" fmla="*/ 26348 h 26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42" h="26507">
                  <a:moveTo>
                    <a:pt x="118060" y="26348"/>
                  </a:moveTo>
                  <a:lnTo>
                    <a:pt x="3760" y="8821"/>
                  </a:lnTo>
                  <a:cubicBezTo>
                    <a:pt x="1354" y="8431"/>
                    <a:pt x="-298" y="6187"/>
                    <a:pt x="45" y="3773"/>
                  </a:cubicBezTo>
                  <a:cubicBezTo>
                    <a:pt x="381" y="1377"/>
                    <a:pt x="2597" y="-293"/>
                    <a:pt x="4993" y="43"/>
                  </a:cubicBezTo>
                  <a:cubicBezTo>
                    <a:pt x="5026" y="48"/>
                    <a:pt x="5060" y="53"/>
                    <a:pt x="5093" y="58"/>
                  </a:cubicBezTo>
                  <a:lnTo>
                    <a:pt x="119870" y="17584"/>
                  </a:lnTo>
                  <a:cubicBezTo>
                    <a:pt x="122266" y="17921"/>
                    <a:pt x="123936" y="20136"/>
                    <a:pt x="123600" y="22532"/>
                  </a:cubicBezTo>
                  <a:cubicBezTo>
                    <a:pt x="123595" y="22566"/>
                    <a:pt x="123590" y="22599"/>
                    <a:pt x="123584" y="22633"/>
                  </a:cubicBezTo>
                  <a:cubicBezTo>
                    <a:pt x="123304" y="25036"/>
                    <a:pt x="121129" y="26758"/>
                    <a:pt x="118725" y="26478"/>
                  </a:cubicBezTo>
                  <a:cubicBezTo>
                    <a:pt x="118500" y="26452"/>
                    <a:pt x="118278" y="26408"/>
                    <a:pt x="118060" y="26348"/>
                  </a:cubicBezTo>
                  <a:close/>
                </a:path>
              </a:pathLst>
            </a:custGeom>
            <a:solidFill>
              <a:srgbClr val="F9C65F"/>
            </a:solidFill>
            <a:ln w="9525" cap="flat">
              <a:noFill/>
              <a:prstDash val="solid"/>
              <a:miter/>
            </a:ln>
          </p:spPr>
          <p:txBody>
            <a:bodyPr rtlCol="0" anchor="ctr"/>
            <a:lstStyle/>
            <a:p>
              <a:endParaRPr lang="en-ID"/>
            </a:p>
          </p:txBody>
        </p:sp>
        <p:sp>
          <p:nvSpPr>
            <p:cNvPr id="129" name="Freeform: Shape 128">
              <a:extLst>
                <a:ext uri="{FF2B5EF4-FFF2-40B4-BE49-F238E27FC236}">
                  <a16:creationId xmlns:a16="http://schemas.microsoft.com/office/drawing/2014/main" id="{87D374C5-7504-FBC5-74C5-C501C7637432}"/>
                </a:ext>
              </a:extLst>
            </p:cNvPr>
            <p:cNvSpPr/>
            <p:nvPr/>
          </p:nvSpPr>
          <p:spPr>
            <a:xfrm>
              <a:off x="5466243" y="4775692"/>
              <a:ext cx="88590" cy="21071"/>
            </a:xfrm>
            <a:custGeom>
              <a:avLst/>
              <a:gdLst>
                <a:gd name="connsiteX0" fmla="*/ 83497 w 88590"/>
                <a:gd name="connsiteY0" fmla="*/ 21013 h 21071"/>
                <a:gd name="connsiteX1" fmla="*/ 3773 w 88590"/>
                <a:gd name="connsiteY1" fmla="*/ 8821 h 21071"/>
                <a:gd name="connsiteX2" fmla="*/ 43 w 88590"/>
                <a:gd name="connsiteY2" fmla="*/ 3873 h 21071"/>
                <a:gd name="connsiteX3" fmla="*/ 58 w 88590"/>
                <a:gd name="connsiteY3" fmla="*/ 3773 h 21071"/>
                <a:gd name="connsiteX4" fmla="*/ 5006 w 88590"/>
                <a:gd name="connsiteY4" fmla="*/ 43 h 21071"/>
                <a:gd name="connsiteX5" fmla="*/ 5107 w 88590"/>
                <a:gd name="connsiteY5" fmla="*/ 58 h 21071"/>
                <a:gd name="connsiteX6" fmla="*/ 84831 w 88590"/>
                <a:gd name="connsiteY6" fmla="*/ 12250 h 21071"/>
                <a:gd name="connsiteX7" fmla="*/ 88546 w 88590"/>
                <a:gd name="connsiteY7" fmla="*/ 17299 h 21071"/>
                <a:gd name="connsiteX8" fmla="*/ 83598 w 88590"/>
                <a:gd name="connsiteY8" fmla="*/ 21029 h 21071"/>
                <a:gd name="connsiteX9" fmla="*/ 83497 w 88590"/>
                <a:gd name="connsiteY9" fmla="*/ 21013 h 2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590" h="21071">
                  <a:moveTo>
                    <a:pt x="83497" y="21013"/>
                  </a:moveTo>
                  <a:lnTo>
                    <a:pt x="3773" y="8821"/>
                  </a:lnTo>
                  <a:cubicBezTo>
                    <a:pt x="1377" y="8485"/>
                    <a:pt x="-293" y="6270"/>
                    <a:pt x="43" y="3873"/>
                  </a:cubicBezTo>
                  <a:cubicBezTo>
                    <a:pt x="48" y="3840"/>
                    <a:pt x="53" y="3807"/>
                    <a:pt x="58" y="3773"/>
                  </a:cubicBezTo>
                  <a:cubicBezTo>
                    <a:pt x="395" y="1377"/>
                    <a:pt x="2610" y="-293"/>
                    <a:pt x="5006" y="43"/>
                  </a:cubicBezTo>
                  <a:cubicBezTo>
                    <a:pt x="5040" y="48"/>
                    <a:pt x="5073" y="53"/>
                    <a:pt x="5107" y="58"/>
                  </a:cubicBezTo>
                  <a:lnTo>
                    <a:pt x="84831" y="12250"/>
                  </a:lnTo>
                  <a:cubicBezTo>
                    <a:pt x="87237" y="12641"/>
                    <a:pt x="88888" y="14885"/>
                    <a:pt x="88546" y="17299"/>
                  </a:cubicBezTo>
                  <a:cubicBezTo>
                    <a:pt x="88209" y="19695"/>
                    <a:pt x="85994" y="21365"/>
                    <a:pt x="83598" y="21029"/>
                  </a:cubicBezTo>
                  <a:cubicBezTo>
                    <a:pt x="83564" y="21024"/>
                    <a:pt x="83531" y="21019"/>
                    <a:pt x="83497" y="21013"/>
                  </a:cubicBezTo>
                  <a:close/>
                </a:path>
              </a:pathLst>
            </a:custGeom>
            <a:solidFill>
              <a:srgbClr val="F9C65F"/>
            </a:solidFill>
            <a:ln w="9525" cap="flat">
              <a:noFill/>
              <a:prstDash val="solid"/>
              <a:miter/>
            </a:ln>
          </p:spPr>
          <p:txBody>
            <a:bodyPr rtlCol="0" anchor="ctr"/>
            <a:lstStyle/>
            <a:p>
              <a:endParaRPr lang="en-ID"/>
            </a:p>
          </p:txBody>
        </p:sp>
        <p:sp>
          <p:nvSpPr>
            <p:cNvPr id="130" name="Freeform: Shape 129">
              <a:extLst>
                <a:ext uri="{FF2B5EF4-FFF2-40B4-BE49-F238E27FC236}">
                  <a16:creationId xmlns:a16="http://schemas.microsoft.com/office/drawing/2014/main" id="{DA5D198B-2F6C-23F2-5463-F5A054E2EBFD}"/>
                </a:ext>
              </a:extLst>
            </p:cNvPr>
            <p:cNvSpPr/>
            <p:nvPr/>
          </p:nvSpPr>
          <p:spPr>
            <a:xfrm rot="522000">
              <a:off x="5396602" y="4830054"/>
              <a:ext cx="38576" cy="38576"/>
            </a:xfrm>
            <a:custGeom>
              <a:avLst/>
              <a:gdLst>
                <a:gd name="connsiteX0" fmla="*/ 32575 w 38576"/>
                <a:gd name="connsiteY0" fmla="*/ 0 h 38576"/>
                <a:gd name="connsiteX1" fmla="*/ 38576 w 38576"/>
                <a:gd name="connsiteY1" fmla="*/ 0 h 38576"/>
                <a:gd name="connsiteX2" fmla="*/ 38576 w 38576"/>
                <a:gd name="connsiteY2" fmla="*/ 38576 h 38576"/>
                <a:gd name="connsiteX3" fmla="*/ 32575 w 38576"/>
                <a:gd name="connsiteY3" fmla="*/ 38576 h 38576"/>
                <a:gd name="connsiteX4" fmla="*/ 6001 w 38576"/>
                <a:gd name="connsiteY4" fmla="*/ 38576 h 38576"/>
                <a:gd name="connsiteX5" fmla="*/ 0 w 38576"/>
                <a:gd name="connsiteY5" fmla="*/ 38576 h 38576"/>
                <a:gd name="connsiteX6" fmla="*/ 0 w 38576"/>
                <a:gd name="connsiteY6" fmla="*/ 0 h 38576"/>
                <a:gd name="connsiteX7" fmla="*/ 6001 w 38576"/>
                <a:gd name="connsiteY7" fmla="*/ 0 h 3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576" h="38576">
                  <a:moveTo>
                    <a:pt x="32575" y="0"/>
                  </a:moveTo>
                  <a:cubicBezTo>
                    <a:pt x="35890" y="0"/>
                    <a:pt x="38576" y="0"/>
                    <a:pt x="38576" y="0"/>
                  </a:cubicBezTo>
                  <a:lnTo>
                    <a:pt x="38576" y="38576"/>
                  </a:lnTo>
                  <a:cubicBezTo>
                    <a:pt x="38576" y="38576"/>
                    <a:pt x="35890" y="38576"/>
                    <a:pt x="32575" y="38576"/>
                  </a:cubicBezTo>
                  <a:lnTo>
                    <a:pt x="6001" y="38576"/>
                  </a:lnTo>
                  <a:cubicBezTo>
                    <a:pt x="2687" y="38576"/>
                    <a:pt x="0" y="38576"/>
                    <a:pt x="0" y="38576"/>
                  </a:cubicBezTo>
                  <a:lnTo>
                    <a:pt x="0" y="0"/>
                  </a:lnTo>
                  <a:cubicBezTo>
                    <a:pt x="0" y="0"/>
                    <a:pt x="2687" y="0"/>
                    <a:pt x="6001" y="0"/>
                  </a:cubicBezTo>
                  <a:close/>
                </a:path>
              </a:pathLst>
            </a:custGeom>
            <a:solidFill>
              <a:srgbClr val="FFFFFF">
                <a:alpha val="10000"/>
              </a:srgbClr>
            </a:solidFill>
            <a:ln w="9525" cap="flat">
              <a:noFill/>
              <a:prstDash val="solid"/>
              <a:miter/>
            </a:ln>
          </p:spPr>
          <p:txBody>
            <a:bodyPr rtlCol="0" anchor="ctr"/>
            <a:lstStyle/>
            <a:p>
              <a:endParaRPr lang="en-ID"/>
            </a:p>
          </p:txBody>
        </p:sp>
        <p:sp>
          <p:nvSpPr>
            <p:cNvPr id="131" name="Freeform: Shape 130">
              <a:extLst>
                <a:ext uri="{FF2B5EF4-FFF2-40B4-BE49-F238E27FC236}">
                  <a16:creationId xmlns:a16="http://schemas.microsoft.com/office/drawing/2014/main" id="{D2904215-66C1-7838-763F-07BFFDA118B9}"/>
                </a:ext>
              </a:extLst>
            </p:cNvPr>
            <p:cNvSpPr/>
            <p:nvPr/>
          </p:nvSpPr>
          <p:spPr>
            <a:xfrm>
              <a:off x="5456541" y="4841986"/>
              <a:ext cx="123642" cy="26507"/>
            </a:xfrm>
            <a:custGeom>
              <a:avLst/>
              <a:gdLst>
                <a:gd name="connsiteX0" fmla="*/ 118060 w 123642"/>
                <a:gd name="connsiteY0" fmla="*/ 26347 h 26507"/>
                <a:gd name="connsiteX1" fmla="*/ 3760 w 123642"/>
                <a:gd name="connsiteY1" fmla="*/ 8821 h 26507"/>
                <a:gd name="connsiteX2" fmla="*/ 45 w 123642"/>
                <a:gd name="connsiteY2" fmla="*/ 3773 h 26507"/>
                <a:gd name="connsiteX3" fmla="*/ 4993 w 123642"/>
                <a:gd name="connsiteY3" fmla="*/ 43 h 26507"/>
                <a:gd name="connsiteX4" fmla="*/ 5093 w 123642"/>
                <a:gd name="connsiteY4" fmla="*/ 58 h 26507"/>
                <a:gd name="connsiteX5" fmla="*/ 119870 w 123642"/>
                <a:gd name="connsiteY5" fmla="*/ 17584 h 26507"/>
                <a:gd name="connsiteX6" fmla="*/ 123600 w 123642"/>
                <a:gd name="connsiteY6" fmla="*/ 22532 h 26507"/>
                <a:gd name="connsiteX7" fmla="*/ 123584 w 123642"/>
                <a:gd name="connsiteY7" fmla="*/ 22632 h 26507"/>
                <a:gd name="connsiteX8" fmla="*/ 118725 w 123642"/>
                <a:gd name="connsiteY8" fmla="*/ 26478 h 26507"/>
                <a:gd name="connsiteX9" fmla="*/ 118060 w 123642"/>
                <a:gd name="connsiteY9" fmla="*/ 26347 h 26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642" h="26507">
                  <a:moveTo>
                    <a:pt x="118060" y="26347"/>
                  </a:moveTo>
                  <a:lnTo>
                    <a:pt x="3760" y="8821"/>
                  </a:lnTo>
                  <a:cubicBezTo>
                    <a:pt x="1354" y="8431"/>
                    <a:pt x="-298" y="6187"/>
                    <a:pt x="45" y="3773"/>
                  </a:cubicBezTo>
                  <a:cubicBezTo>
                    <a:pt x="381" y="1377"/>
                    <a:pt x="2597" y="-293"/>
                    <a:pt x="4993" y="43"/>
                  </a:cubicBezTo>
                  <a:cubicBezTo>
                    <a:pt x="5026" y="48"/>
                    <a:pt x="5060" y="53"/>
                    <a:pt x="5093" y="58"/>
                  </a:cubicBezTo>
                  <a:lnTo>
                    <a:pt x="119870" y="17584"/>
                  </a:lnTo>
                  <a:cubicBezTo>
                    <a:pt x="122266" y="17920"/>
                    <a:pt x="123936" y="20136"/>
                    <a:pt x="123600" y="22532"/>
                  </a:cubicBezTo>
                  <a:cubicBezTo>
                    <a:pt x="123595" y="22566"/>
                    <a:pt x="123590" y="22599"/>
                    <a:pt x="123584" y="22632"/>
                  </a:cubicBezTo>
                  <a:cubicBezTo>
                    <a:pt x="123304" y="25036"/>
                    <a:pt x="121129" y="26757"/>
                    <a:pt x="118725" y="26478"/>
                  </a:cubicBezTo>
                  <a:cubicBezTo>
                    <a:pt x="118500" y="26451"/>
                    <a:pt x="118278" y="26408"/>
                    <a:pt x="118060" y="26347"/>
                  </a:cubicBezTo>
                  <a:close/>
                </a:path>
              </a:pathLst>
            </a:custGeom>
            <a:solidFill>
              <a:srgbClr val="F9C65F"/>
            </a:solidFill>
            <a:ln w="9525" cap="flat">
              <a:noFill/>
              <a:prstDash val="solid"/>
              <a:miter/>
            </a:ln>
          </p:spPr>
          <p:txBody>
            <a:bodyPr rtlCol="0" anchor="ctr"/>
            <a:lstStyle/>
            <a:p>
              <a:endParaRPr lang="en-ID"/>
            </a:p>
          </p:txBody>
        </p:sp>
        <p:sp>
          <p:nvSpPr>
            <p:cNvPr id="132" name="Freeform: Shape 131">
              <a:extLst>
                <a:ext uri="{FF2B5EF4-FFF2-40B4-BE49-F238E27FC236}">
                  <a16:creationId xmlns:a16="http://schemas.microsoft.com/office/drawing/2014/main" id="{976BEEAE-6FA1-FF83-4D9B-76914AE8A46D}"/>
                </a:ext>
              </a:extLst>
            </p:cNvPr>
            <p:cNvSpPr/>
            <p:nvPr/>
          </p:nvSpPr>
          <p:spPr>
            <a:xfrm>
              <a:off x="5453192" y="4861020"/>
              <a:ext cx="89267" cy="21219"/>
            </a:xfrm>
            <a:custGeom>
              <a:avLst/>
              <a:gdLst>
                <a:gd name="connsiteX0" fmla="*/ 83500 w 89267"/>
                <a:gd name="connsiteY0" fmla="*/ 21029 h 21219"/>
                <a:gd name="connsiteX1" fmla="*/ 3680 w 89267"/>
                <a:gd name="connsiteY1" fmla="*/ 8837 h 21219"/>
                <a:gd name="connsiteX2" fmla="*/ 57 w 89267"/>
                <a:gd name="connsiteY2" fmla="*/ 3810 h 21219"/>
                <a:gd name="connsiteX3" fmla="*/ 61 w 89267"/>
                <a:gd name="connsiteY3" fmla="*/ 3789 h 21219"/>
                <a:gd name="connsiteX4" fmla="*/ 4816 w 89267"/>
                <a:gd name="connsiteY4" fmla="*/ 29 h 21219"/>
                <a:gd name="connsiteX5" fmla="*/ 5109 w 89267"/>
                <a:gd name="connsiteY5" fmla="*/ 74 h 21219"/>
                <a:gd name="connsiteX6" fmla="*/ 84833 w 89267"/>
                <a:gd name="connsiteY6" fmla="*/ 12266 h 21219"/>
                <a:gd name="connsiteX7" fmla="*/ 89268 w 89267"/>
                <a:gd name="connsiteY7" fmla="*/ 16785 h 21219"/>
                <a:gd name="connsiteX8" fmla="*/ 84749 w 89267"/>
                <a:gd name="connsiteY8" fmla="*/ 21219 h 21219"/>
                <a:gd name="connsiteX9" fmla="*/ 83500 w 89267"/>
                <a:gd name="connsiteY9" fmla="*/ 21029 h 21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267" h="21219">
                  <a:moveTo>
                    <a:pt x="83500" y="21029"/>
                  </a:moveTo>
                  <a:lnTo>
                    <a:pt x="3680" y="8837"/>
                  </a:lnTo>
                  <a:cubicBezTo>
                    <a:pt x="1292" y="8449"/>
                    <a:pt x="-330" y="6199"/>
                    <a:pt x="57" y="3810"/>
                  </a:cubicBezTo>
                  <a:cubicBezTo>
                    <a:pt x="58" y="3803"/>
                    <a:pt x="60" y="3796"/>
                    <a:pt x="61" y="3789"/>
                  </a:cubicBezTo>
                  <a:cubicBezTo>
                    <a:pt x="336" y="1437"/>
                    <a:pt x="2465" y="-246"/>
                    <a:pt x="4816" y="29"/>
                  </a:cubicBezTo>
                  <a:cubicBezTo>
                    <a:pt x="4914" y="41"/>
                    <a:pt x="5012" y="56"/>
                    <a:pt x="5109" y="74"/>
                  </a:cubicBezTo>
                  <a:lnTo>
                    <a:pt x="84833" y="12266"/>
                  </a:lnTo>
                  <a:cubicBezTo>
                    <a:pt x="87306" y="12289"/>
                    <a:pt x="89291" y="14312"/>
                    <a:pt x="89268" y="16785"/>
                  </a:cubicBezTo>
                  <a:cubicBezTo>
                    <a:pt x="89245" y="19257"/>
                    <a:pt x="87221" y="21242"/>
                    <a:pt x="84749" y="21219"/>
                  </a:cubicBezTo>
                  <a:cubicBezTo>
                    <a:pt x="84326" y="21215"/>
                    <a:pt x="83905" y="21151"/>
                    <a:pt x="83500" y="21029"/>
                  </a:cubicBezTo>
                  <a:close/>
                </a:path>
              </a:pathLst>
            </a:custGeom>
            <a:solidFill>
              <a:srgbClr val="F9C65F"/>
            </a:solidFill>
            <a:ln w="9525" cap="flat">
              <a:noFill/>
              <a:prstDash val="solid"/>
              <a:miter/>
            </a:ln>
          </p:spPr>
          <p:txBody>
            <a:bodyPr rtlCol="0" anchor="ctr"/>
            <a:lstStyle/>
            <a:p>
              <a:endParaRPr lang="en-ID"/>
            </a:p>
          </p:txBody>
        </p:sp>
        <p:sp>
          <p:nvSpPr>
            <p:cNvPr id="133" name="Freeform: Shape 132">
              <a:extLst>
                <a:ext uri="{FF2B5EF4-FFF2-40B4-BE49-F238E27FC236}">
                  <a16:creationId xmlns:a16="http://schemas.microsoft.com/office/drawing/2014/main" id="{09CE5F87-D4C1-996D-B235-CC8FE273F55B}"/>
                </a:ext>
              </a:extLst>
            </p:cNvPr>
            <p:cNvSpPr/>
            <p:nvPr/>
          </p:nvSpPr>
          <p:spPr>
            <a:xfrm>
              <a:off x="5763595" y="4428691"/>
              <a:ext cx="1571392" cy="838976"/>
            </a:xfrm>
            <a:custGeom>
              <a:avLst/>
              <a:gdLst>
                <a:gd name="connsiteX0" fmla="*/ 1553128 w 1571392"/>
                <a:gd name="connsiteY0" fmla="*/ 220567 h 838976"/>
                <a:gd name="connsiteX1" fmla="*/ 113329 w 1571392"/>
                <a:gd name="connsiteY1" fmla="*/ 254 h 838976"/>
                <a:gd name="connsiteX2" fmla="*/ 88183 w 1571392"/>
                <a:gd name="connsiteY2" fmla="*/ 18637 h 838976"/>
                <a:gd name="connsiteX3" fmla="*/ 82087 w 1571392"/>
                <a:gd name="connsiteY3" fmla="*/ 58261 h 838976"/>
                <a:gd name="connsiteX4" fmla="*/ 80944 w 1571392"/>
                <a:gd name="connsiteY4" fmla="*/ 65881 h 838976"/>
                <a:gd name="connsiteX5" fmla="*/ 72753 w 1571392"/>
                <a:gd name="connsiteY5" fmla="*/ 119317 h 838976"/>
                <a:gd name="connsiteX6" fmla="*/ 71610 w 1571392"/>
                <a:gd name="connsiteY6" fmla="*/ 126936 h 838976"/>
                <a:gd name="connsiteX7" fmla="*/ 63418 w 1571392"/>
                <a:gd name="connsiteY7" fmla="*/ 180276 h 838976"/>
                <a:gd name="connsiteX8" fmla="*/ 62275 w 1571392"/>
                <a:gd name="connsiteY8" fmla="*/ 187801 h 838976"/>
                <a:gd name="connsiteX9" fmla="*/ 54084 w 1571392"/>
                <a:gd name="connsiteY9" fmla="*/ 241236 h 838976"/>
                <a:gd name="connsiteX10" fmla="*/ 52941 w 1571392"/>
                <a:gd name="connsiteY10" fmla="*/ 248761 h 838976"/>
                <a:gd name="connsiteX11" fmla="*/ 44749 w 1571392"/>
                <a:gd name="connsiteY11" fmla="*/ 302197 h 838976"/>
                <a:gd name="connsiteX12" fmla="*/ 43606 w 1571392"/>
                <a:gd name="connsiteY12" fmla="*/ 309817 h 838976"/>
                <a:gd name="connsiteX13" fmla="*/ 35415 w 1571392"/>
                <a:gd name="connsiteY13" fmla="*/ 363157 h 838976"/>
                <a:gd name="connsiteX14" fmla="*/ 34272 w 1571392"/>
                <a:gd name="connsiteY14" fmla="*/ 370776 h 838976"/>
                <a:gd name="connsiteX15" fmla="*/ 26080 w 1571392"/>
                <a:gd name="connsiteY15" fmla="*/ 424117 h 838976"/>
                <a:gd name="connsiteX16" fmla="*/ 24937 w 1571392"/>
                <a:gd name="connsiteY16" fmla="*/ 431736 h 838976"/>
                <a:gd name="connsiteX17" fmla="*/ 16746 w 1571392"/>
                <a:gd name="connsiteY17" fmla="*/ 485076 h 838976"/>
                <a:gd name="connsiteX18" fmla="*/ 15603 w 1571392"/>
                <a:gd name="connsiteY18" fmla="*/ 492697 h 838976"/>
                <a:gd name="connsiteX19" fmla="*/ 7411 w 1571392"/>
                <a:gd name="connsiteY19" fmla="*/ 546036 h 838976"/>
                <a:gd name="connsiteX20" fmla="*/ 6268 w 1571392"/>
                <a:gd name="connsiteY20" fmla="*/ 553657 h 838976"/>
                <a:gd name="connsiteX21" fmla="*/ 268 w 1571392"/>
                <a:gd name="connsiteY21" fmla="*/ 593281 h 838976"/>
                <a:gd name="connsiteX22" fmla="*/ 18605 w 1571392"/>
                <a:gd name="connsiteY22" fmla="*/ 618419 h 838976"/>
                <a:gd name="connsiteX23" fmla="*/ 18651 w 1571392"/>
                <a:gd name="connsiteY23" fmla="*/ 618426 h 838976"/>
                <a:gd name="connsiteX24" fmla="*/ 1458164 w 1571392"/>
                <a:gd name="connsiteY24" fmla="*/ 838740 h 838976"/>
                <a:gd name="connsiteX25" fmla="*/ 1483120 w 1571392"/>
                <a:gd name="connsiteY25" fmla="*/ 820261 h 838976"/>
                <a:gd name="connsiteX26" fmla="*/ 1489216 w 1571392"/>
                <a:gd name="connsiteY26" fmla="*/ 780637 h 838976"/>
                <a:gd name="connsiteX27" fmla="*/ 1490359 w 1571392"/>
                <a:gd name="connsiteY27" fmla="*/ 773017 h 838976"/>
                <a:gd name="connsiteX28" fmla="*/ 1498550 w 1571392"/>
                <a:gd name="connsiteY28" fmla="*/ 719677 h 838976"/>
                <a:gd name="connsiteX29" fmla="*/ 1499693 w 1571392"/>
                <a:gd name="connsiteY29" fmla="*/ 712057 h 838976"/>
                <a:gd name="connsiteX30" fmla="*/ 1507885 w 1571392"/>
                <a:gd name="connsiteY30" fmla="*/ 658622 h 838976"/>
                <a:gd name="connsiteX31" fmla="*/ 1509028 w 1571392"/>
                <a:gd name="connsiteY31" fmla="*/ 651097 h 838976"/>
                <a:gd name="connsiteX32" fmla="*/ 1517219 w 1571392"/>
                <a:gd name="connsiteY32" fmla="*/ 597757 h 838976"/>
                <a:gd name="connsiteX33" fmla="*/ 1518362 w 1571392"/>
                <a:gd name="connsiteY33" fmla="*/ 590137 h 838976"/>
                <a:gd name="connsiteX34" fmla="*/ 1526554 w 1571392"/>
                <a:gd name="connsiteY34" fmla="*/ 536797 h 838976"/>
                <a:gd name="connsiteX35" fmla="*/ 1527696 w 1571392"/>
                <a:gd name="connsiteY35" fmla="*/ 529177 h 838976"/>
                <a:gd name="connsiteX36" fmla="*/ 1535888 w 1571392"/>
                <a:gd name="connsiteY36" fmla="*/ 475742 h 838976"/>
                <a:gd name="connsiteX37" fmla="*/ 1537031 w 1571392"/>
                <a:gd name="connsiteY37" fmla="*/ 468217 h 838976"/>
                <a:gd name="connsiteX38" fmla="*/ 1545222 w 1571392"/>
                <a:gd name="connsiteY38" fmla="*/ 414782 h 838976"/>
                <a:gd name="connsiteX39" fmla="*/ 1546366 w 1571392"/>
                <a:gd name="connsiteY39" fmla="*/ 407257 h 838976"/>
                <a:gd name="connsiteX40" fmla="*/ 1554557 w 1571392"/>
                <a:gd name="connsiteY40" fmla="*/ 353917 h 838976"/>
                <a:gd name="connsiteX41" fmla="*/ 1555700 w 1571392"/>
                <a:gd name="connsiteY41" fmla="*/ 346297 h 838976"/>
                <a:gd name="connsiteX42" fmla="*/ 1563892 w 1571392"/>
                <a:gd name="connsiteY42" fmla="*/ 292862 h 838976"/>
                <a:gd name="connsiteX43" fmla="*/ 1565035 w 1571392"/>
                <a:gd name="connsiteY43" fmla="*/ 285242 h 838976"/>
                <a:gd name="connsiteX44" fmla="*/ 1571130 w 1571392"/>
                <a:gd name="connsiteY44" fmla="*/ 245618 h 838976"/>
                <a:gd name="connsiteX45" fmla="*/ 1553128 w 1571392"/>
                <a:gd name="connsiteY45" fmla="*/ 220567 h 838976"/>
                <a:gd name="connsiteX46" fmla="*/ 1475976 w 1571392"/>
                <a:gd name="connsiteY46" fmla="*/ 819118 h 838976"/>
                <a:gd name="connsiteX47" fmla="*/ 1459688 w 1571392"/>
                <a:gd name="connsiteY47" fmla="*/ 831120 h 838976"/>
                <a:gd name="connsiteX48" fmla="*/ 20270 w 1571392"/>
                <a:gd name="connsiteY48" fmla="*/ 610807 h 838976"/>
                <a:gd name="connsiteX49" fmla="*/ 8173 w 1571392"/>
                <a:gd name="connsiteY49" fmla="*/ 594424 h 838976"/>
                <a:gd name="connsiteX50" fmla="*/ 14269 w 1571392"/>
                <a:gd name="connsiteY50" fmla="*/ 554800 h 838976"/>
                <a:gd name="connsiteX51" fmla="*/ 1481977 w 1571392"/>
                <a:gd name="connsiteY51" fmla="*/ 779494 h 838976"/>
                <a:gd name="connsiteX52" fmla="*/ 1483215 w 1571392"/>
                <a:gd name="connsiteY52" fmla="*/ 771493 h 838976"/>
                <a:gd name="connsiteX53" fmla="*/ 15412 w 1571392"/>
                <a:gd name="connsiteY53" fmla="*/ 546894 h 838976"/>
                <a:gd name="connsiteX54" fmla="*/ 23604 w 1571392"/>
                <a:gd name="connsiteY54" fmla="*/ 493459 h 838976"/>
                <a:gd name="connsiteX55" fmla="*/ 1491311 w 1571392"/>
                <a:gd name="connsiteY55" fmla="*/ 718153 h 838976"/>
                <a:gd name="connsiteX56" fmla="*/ 1492740 w 1571392"/>
                <a:gd name="connsiteY56" fmla="*/ 710533 h 838976"/>
                <a:gd name="connsiteX57" fmla="*/ 24747 w 1571392"/>
                <a:gd name="connsiteY57" fmla="*/ 486315 h 838976"/>
                <a:gd name="connsiteX58" fmla="*/ 32938 w 1571392"/>
                <a:gd name="connsiteY58" fmla="*/ 432880 h 838976"/>
                <a:gd name="connsiteX59" fmla="*/ 1500645 w 1571392"/>
                <a:gd name="connsiteY59" fmla="*/ 657479 h 838976"/>
                <a:gd name="connsiteX60" fmla="*/ 1502265 w 1571392"/>
                <a:gd name="connsiteY60" fmla="*/ 649573 h 838976"/>
                <a:gd name="connsiteX61" fmla="*/ 34462 w 1571392"/>
                <a:gd name="connsiteY61" fmla="*/ 424878 h 838976"/>
                <a:gd name="connsiteX62" fmla="*/ 42654 w 1571392"/>
                <a:gd name="connsiteY62" fmla="*/ 371539 h 838976"/>
                <a:gd name="connsiteX63" fmla="*/ 1510361 w 1571392"/>
                <a:gd name="connsiteY63" fmla="*/ 596138 h 838976"/>
                <a:gd name="connsiteX64" fmla="*/ 1511790 w 1571392"/>
                <a:gd name="connsiteY64" fmla="*/ 588613 h 838976"/>
                <a:gd name="connsiteX65" fmla="*/ 43987 w 1571392"/>
                <a:gd name="connsiteY65" fmla="*/ 363918 h 838976"/>
                <a:gd name="connsiteX66" fmla="*/ 52179 w 1571392"/>
                <a:gd name="connsiteY66" fmla="*/ 310578 h 838976"/>
                <a:gd name="connsiteX67" fmla="*/ 1519886 w 1571392"/>
                <a:gd name="connsiteY67" fmla="*/ 535273 h 838976"/>
                <a:gd name="connsiteX68" fmla="*/ 1521315 w 1571392"/>
                <a:gd name="connsiteY68" fmla="*/ 527653 h 838976"/>
                <a:gd name="connsiteX69" fmla="*/ 53512 w 1571392"/>
                <a:gd name="connsiteY69" fmla="*/ 302959 h 838976"/>
                <a:gd name="connsiteX70" fmla="*/ 61704 w 1571392"/>
                <a:gd name="connsiteY70" fmla="*/ 249523 h 838976"/>
                <a:gd name="connsiteX71" fmla="*/ 1529411 w 1571392"/>
                <a:gd name="connsiteY71" fmla="*/ 474218 h 838976"/>
                <a:gd name="connsiteX72" fmla="*/ 1530840 w 1571392"/>
                <a:gd name="connsiteY72" fmla="*/ 466598 h 838976"/>
                <a:gd name="connsiteX73" fmla="*/ 63037 w 1571392"/>
                <a:gd name="connsiteY73" fmla="*/ 241999 h 838976"/>
                <a:gd name="connsiteX74" fmla="*/ 71229 w 1571392"/>
                <a:gd name="connsiteY74" fmla="*/ 188658 h 838976"/>
                <a:gd name="connsiteX75" fmla="*/ 1538936 w 1571392"/>
                <a:gd name="connsiteY75" fmla="*/ 413258 h 838976"/>
                <a:gd name="connsiteX76" fmla="*/ 1540365 w 1571392"/>
                <a:gd name="connsiteY76" fmla="*/ 405638 h 838976"/>
                <a:gd name="connsiteX77" fmla="*/ 71419 w 1571392"/>
                <a:gd name="connsiteY77" fmla="*/ 181419 h 838976"/>
                <a:gd name="connsiteX78" fmla="*/ 79611 w 1571392"/>
                <a:gd name="connsiteY78" fmla="*/ 128080 h 838976"/>
                <a:gd name="connsiteX79" fmla="*/ 1547318 w 1571392"/>
                <a:gd name="connsiteY79" fmla="*/ 352679 h 838976"/>
                <a:gd name="connsiteX80" fmla="*/ 1549890 w 1571392"/>
                <a:gd name="connsiteY80" fmla="*/ 344773 h 838976"/>
                <a:gd name="connsiteX81" fmla="*/ 80754 w 1571392"/>
                <a:gd name="connsiteY81" fmla="*/ 120459 h 838976"/>
                <a:gd name="connsiteX82" fmla="*/ 88945 w 1571392"/>
                <a:gd name="connsiteY82" fmla="*/ 67024 h 838976"/>
                <a:gd name="connsiteX83" fmla="*/ 1556653 w 1571392"/>
                <a:gd name="connsiteY83" fmla="*/ 291719 h 838976"/>
                <a:gd name="connsiteX84" fmla="*/ 91517 w 1571392"/>
                <a:gd name="connsiteY84" fmla="*/ 59023 h 838976"/>
                <a:gd name="connsiteX85" fmla="*/ 97613 w 1571392"/>
                <a:gd name="connsiteY85" fmla="*/ 19495 h 838976"/>
                <a:gd name="connsiteX86" fmla="*/ 113864 w 1571392"/>
                <a:gd name="connsiteY86" fmla="*/ 7487 h 838976"/>
                <a:gd name="connsiteX87" fmla="*/ 113901 w 1571392"/>
                <a:gd name="connsiteY87" fmla="*/ 7493 h 838976"/>
                <a:gd name="connsiteX88" fmla="*/ 1551604 w 1571392"/>
                <a:gd name="connsiteY88" fmla="*/ 228187 h 838976"/>
                <a:gd name="connsiteX89" fmla="*/ 1563511 w 1571392"/>
                <a:gd name="connsiteY89" fmla="*/ 244475 h 838976"/>
                <a:gd name="connsiteX90" fmla="*/ 1557414 w 1571392"/>
                <a:gd name="connsiteY90" fmla="*/ 284099 h 83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571392" h="838976">
                  <a:moveTo>
                    <a:pt x="1553128" y="220567"/>
                  </a:moveTo>
                  <a:lnTo>
                    <a:pt x="113329" y="254"/>
                  </a:lnTo>
                  <a:cubicBezTo>
                    <a:pt x="101319" y="-1572"/>
                    <a:pt x="90087" y="6639"/>
                    <a:pt x="88183" y="18637"/>
                  </a:cubicBezTo>
                  <a:lnTo>
                    <a:pt x="82087" y="58261"/>
                  </a:lnTo>
                  <a:lnTo>
                    <a:pt x="80944" y="65881"/>
                  </a:lnTo>
                  <a:lnTo>
                    <a:pt x="72753" y="119317"/>
                  </a:lnTo>
                  <a:lnTo>
                    <a:pt x="71610" y="126936"/>
                  </a:lnTo>
                  <a:lnTo>
                    <a:pt x="63418" y="180276"/>
                  </a:lnTo>
                  <a:lnTo>
                    <a:pt x="62275" y="187801"/>
                  </a:lnTo>
                  <a:lnTo>
                    <a:pt x="54084" y="241236"/>
                  </a:lnTo>
                  <a:lnTo>
                    <a:pt x="52941" y="248761"/>
                  </a:lnTo>
                  <a:lnTo>
                    <a:pt x="44749" y="302197"/>
                  </a:lnTo>
                  <a:lnTo>
                    <a:pt x="43606" y="309817"/>
                  </a:lnTo>
                  <a:lnTo>
                    <a:pt x="35415" y="363157"/>
                  </a:lnTo>
                  <a:lnTo>
                    <a:pt x="34272" y="370776"/>
                  </a:lnTo>
                  <a:lnTo>
                    <a:pt x="26080" y="424117"/>
                  </a:lnTo>
                  <a:lnTo>
                    <a:pt x="24937" y="431736"/>
                  </a:lnTo>
                  <a:lnTo>
                    <a:pt x="16746" y="485076"/>
                  </a:lnTo>
                  <a:lnTo>
                    <a:pt x="15603" y="492697"/>
                  </a:lnTo>
                  <a:lnTo>
                    <a:pt x="7411" y="546036"/>
                  </a:lnTo>
                  <a:lnTo>
                    <a:pt x="6268" y="553657"/>
                  </a:lnTo>
                  <a:lnTo>
                    <a:pt x="268" y="593281"/>
                  </a:lnTo>
                  <a:cubicBezTo>
                    <a:pt x="-1611" y="605286"/>
                    <a:pt x="6600" y="616541"/>
                    <a:pt x="18605" y="618419"/>
                  </a:cubicBezTo>
                  <a:cubicBezTo>
                    <a:pt x="18620" y="618422"/>
                    <a:pt x="18636" y="618424"/>
                    <a:pt x="18651" y="618426"/>
                  </a:cubicBezTo>
                  <a:lnTo>
                    <a:pt x="1458164" y="838740"/>
                  </a:lnTo>
                  <a:cubicBezTo>
                    <a:pt x="1470151" y="840502"/>
                    <a:pt x="1481308" y="832241"/>
                    <a:pt x="1483120" y="820261"/>
                  </a:cubicBezTo>
                  <a:lnTo>
                    <a:pt x="1489216" y="780637"/>
                  </a:lnTo>
                  <a:lnTo>
                    <a:pt x="1490359" y="773017"/>
                  </a:lnTo>
                  <a:lnTo>
                    <a:pt x="1498550" y="719677"/>
                  </a:lnTo>
                  <a:lnTo>
                    <a:pt x="1499693" y="712057"/>
                  </a:lnTo>
                  <a:lnTo>
                    <a:pt x="1507885" y="658622"/>
                  </a:lnTo>
                  <a:lnTo>
                    <a:pt x="1509028" y="651097"/>
                  </a:lnTo>
                  <a:lnTo>
                    <a:pt x="1517219" y="597757"/>
                  </a:lnTo>
                  <a:lnTo>
                    <a:pt x="1518362" y="590137"/>
                  </a:lnTo>
                  <a:lnTo>
                    <a:pt x="1526554" y="536797"/>
                  </a:lnTo>
                  <a:lnTo>
                    <a:pt x="1527696" y="529177"/>
                  </a:lnTo>
                  <a:lnTo>
                    <a:pt x="1535888" y="475742"/>
                  </a:lnTo>
                  <a:lnTo>
                    <a:pt x="1537031" y="468217"/>
                  </a:lnTo>
                  <a:lnTo>
                    <a:pt x="1545222" y="414782"/>
                  </a:lnTo>
                  <a:lnTo>
                    <a:pt x="1546366" y="407257"/>
                  </a:lnTo>
                  <a:lnTo>
                    <a:pt x="1554557" y="353917"/>
                  </a:lnTo>
                  <a:lnTo>
                    <a:pt x="1555700" y="346297"/>
                  </a:lnTo>
                  <a:lnTo>
                    <a:pt x="1563892" y="292862"/>
                  </a:lnTo>
                  <a:lnTo>
                    <a:pt x="1565035" y="285242"/>
                  </a:lnTo>
                  <a:lnTo>
                    <a:pt x="1571130" y="245618"/>
                  </a:lnTo>
                  <a:cubicBezTo>
                    <a:pt x="1572968" y="233755"/>
                    <a:pt x="1564958" y="222608"/>
                    <a:pt x="1553128" y="220567"/>
                  </a:cubicBezTo>
                  <a:close/>
                  <a:moveTo>
                    <a:pt x="1475976" y="819118"/>
                  </a:moveTo>
                  <a:cubicBezTo>
                    <a:pt x="1474753" y="826907"/>
                    <a:pt x="1467489" y="832259"/>
                    <a:pt x="1459688" y="831120"/>
                  </a:cubicBezTo>
                  <a:lnTo>
                    <a:pt x="20270" y="610807"/>
                  </a:lnTo>
                  <a:cubicBezTo>
                    <a:pt x="12429" y="609584"/>
                    <a:pt x="7034" y="602277"/>
                    <a:pt x="8173" y="594424"/>
                  </a:cubicBezTo>
                  <a:lnTo>
                    <a:pt x="14269" y="554800"/>
                  </a:lnTo>
                  <a:lnTo>
                    <a:pt x="1481977" y="779494"/>
                  </a:lnTo>
                  <a:close/>
                  <a:moveTo>
                    <a:pt x="1483215" y="771493"/>
                  </a:moveTo>
                  <a:lnTo>
                    <a:pt x="15412" y="546894"/>
                  </a:lnTo>
                  <a:lnTo>
                    <a:pt x="23604" y="493459"/>
                  </a:lnTo>
                  <a:lnTo>
                    <a:pt x="1491311" y="718153"/>
                  </a:lnTo>
                  <a:close/>
                  <a:moveTo>
                    <a:pt x="1492740" y="710533"/>
                  </a:moveTo>
                  <a:lnTo>
                    <a:pt x="24747" y="486315"/>
                  </a:lnTo>
                  <a:lnTo>
                    <a:pt x="32938" y="432880"/>
                  </a:lnTo>
                  <a:lnTo>
                    <a:pt x="1500645" y="657479"/>
                  </a:lnTo>
                  <a:close/>
                  <a:moveTo>
                    <a:pt x="1502265" y="649573"/>
                  </a:moveTo>
                  <a:lnTo>
                    <a:pt x="34462" y="424878"/>
                  </a:lnTo>
                  <a:lnTo>
                    <a:pt x="42654" y="371539"/>
                  </a:lnTo>
                  <a:lnTo>
                    <a:pt x="1510361" y="596138"/>
                  </a:lnTo>
                  <a:close/>
                  <a:moveTo>
                    <a:pt x="1511790" y="588613"/>
                  </a:moveTo>
                  <a:lnTo>
                    <a:pt x="43987" y="363918"/>
                  </a:lnTo>
                  <a:lnTo>
                    <a:pt x="52179" y="310578"/>
                  </a:lnTo>
                  <a:lnTo>
                    <a:pt x="1519886" y="535273"/>
                  </a:lnTo>
                  <a:close/>
                  <a:moveTo>
                    <a:pt x="1521315" y="527653"/>
                  </a:moveTo>
                  <a:lnTo>
                    <a:pt x="53512" y="302959"/>
                  </a:lnTo>
                  <a:lnTo>
                    <a:pt x="61704" y="249523"/>
                  </a:lnTo>
                  <a:lnTo>
                    <a:pt x="1529411" y="474218"/>
                  </a:lnTo>
                  <a:close/>
                  <a:moveTo>
                    <a:pt x="1530840" y="466598"/>
                  </a:moveTo>
                  <a:lnTo>
                    <a:pt x="63037" y="241999"/>
                  </a:lnTo>
                  <a:lnTo>
                    <a:pt x="71229" y="188658"/>
                  </a:lnTo>
                  <a:lnTo>
                    <a:pt x="1538936" y="413258"/>
                  </a:lnTo>
                  <a:close/>
                  <a:moveTo>
                    <a:pt x="1540365" y="405638"/>
                  </a:moveTo>
                  <a:lnTo>
                    <a:pt x="71419" y="181419"/>
                  </a:lnTo>
                  <a:lnTo>
                    <a:pt x="79611" y="128080"/>
                  </a:lnTo>
                  <a:lnTo>
                    <a:pt x="1547318" y="352679"/>
                  </a:lnTo>
                  <a:close/>
                  <a:moveTo>
                    <a:pt x="1549890" y="344773"/>
                  </a:moveTo>
                  <a:lnTo>
                    <a:pt x="80754" y="120459"/>
                  </a:lnTo>
                  <a:lnTo>
                    <a:pt x="88945" y="67024"/>
                  </a:lnTo>
                  <a:lnTo>
                    <a:pt x="1556653" y="291719"/>
                  </a:lnTo>
                  <a:close/>
                  <a:moveTo>
                    <a:pt x="91517" y="59023"/>
                  </a:moveTo>
                  <a:lnTo>
                    <a:pt x="97613" y="19495"/>
                  </a:lnTo>
                  <a:cubicBezTo>
                    <a:pt x="98785" y="11691"/>
                    <a:pt x="106061" y="6316"/>
                    <a:pt x="113864" y="7487"/>
                  </a:cubicBezTo>
                  <a:cubicBezTo>
                    <a:pt x="113876" y="7489"/>
                    <a:pt x="113889" y="7491"/>
                    <a:pt x="113901" y="7493"/>
                  </a:cubicBezTo>
                  <a:lnTo>
                    <a:pt x="1551604" y="228187"/>
                  </a:lnTo>
                  <a:cubicBezTo>
                    <a:pt x="1559383" y="229408"/>
                    <a:pt x="1564708" y="236692"/>
                    <a:pt x="1563511" y="244475"/>
                  </a:cubicBezTo>
                  <a:lnTo>
                    <a:pt x="1557414" y="284099"/>
                  </a:lnTo>
                  <a:close/>
                </a:path>
              </a:pathLst>
            </a:custGeom>
            <a:solidFill>
              <a:srgbClr val="FFFFFF"/>
            </a:solidFill>
            <a:ln w="9525" cap="flat">
              <a:noFill/>
              <a:prstDash val="solid"/>
              <a:miter/>
            </a:ln>
          </p:spPr>
          <p:txBody>
            <a:bodyPr rtlCol="0" anchor="ctr"/>
            <a:lstStyle/>
            <a:p>
              <a:endParaRPr lang="en-ID"/>
            </a:p>
          </p:txBody>
        </p:sp>
        <p:sp>
          <p:nvSpPr>
            <p:cNvPr id="138" name="Freeform: Shape 137">
              <a:extLst>
                <a:ext uri="{FF2B5EF4-FFF2-40B4-BE49-F238E27FC236}">
                  <a16:creationId xmlns:a16="http://schemas.microsoft.com/office/drawing/2014/main" id="{1A00B503-EF66-0BF8-FECB-6C32820F27AD}"/>
                </a:ext>
              </a:extLst>
            </p:cNvPr>
            <p:cNvSpPr/>
            <p:nvPr/>
          </p:nvSpPr>
          <p:spPr>
            <a:xfrm>
              <a:off x="5011297" y="3152424"/>
              <a:ext cx="178747" cy="67194"/>
            </a:xfrm>
            <a:custGeom>
              <a:avLst/>
              <a:gdLst>
                <a:gd name="connsiteX0" fmla="*/ 151729 w 178747"/>
                <a:gd name="connsiteY0" fmla="*/ 66941 h 67194"/>
                <a:gd name="connsiteX1" fmla="*/ 19903 w 178747"/>
                <a:gd name="connsiteY1" fmla="*/ 46748 h 67194"/>
                <a:gd name="connsiteX2" fmla="*/ 271 w 178747"/>
                <a:gd name="connsiteY2" fmla="*/ 20053 h 67194"/>
                <a:gd name="connsiteX3" fmla="*/ 282 w 178747"/>
                <a:gd name="connsiteY3" fmla="*/ 19983 h 67194"/>
                <a:gd name="connsiteX4" fmla="*/ 282 w 178747"/>
                <a:gd name="connsiteY4" fmla="*/ 19983 h 67194"/>
                <a:gd name="connsiteX5" fmla="*/ 27047 w 178747"/>
                <a:gd name="connsiteY5" fmla="*/ 266 h 67194"/>
                <a:gd name="connsiteX6" fmla="*/ 158778 w 178747"/>
                <a:gd name="connsiteY6" fmla="*/ 20459 h 67194"/>
                <a:gd name="connsiteX7" fmla="*/ 178494 w 178747"/>
                <a:gd name="connsiteY7" fmla="*/ 47224 h 67194"/>
                <a:gd name="connsiteX8" fmla="*/ 178494 w 178747"/>
                <a:gd name="connsiteY8" fmla="*/ 47224 h 67194"/>
                <a:gd name="connsiteX9" fmla="*/ 151729 w 178747"/>
                <a:gd name="connsiteY9" fmla="*/ 66941 h 67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8747" h="67194">
                  <a:moveTo>
                    <a:pt x="151729" y="66941"/>
                  </a:moveTo>
                  <a:lnTo>
                    <a:pt x="19903" y="46748"/>
                  </a:lnTo>
                  <a:cubicBezTo>
                    <a:pt x="7110" y="44798"/>
                    <a:pt x="-1680" y="32846"/>
                    <a:pt x="271" y="20053"/>
                  </a:cubicBezTo>
                  <a:cubicBezTo>
                    <a:pt x="274" y="20029"/>
                    <a:pt x="278" y="20006"/>
                    <a:pt x="282" y="19983"/>
                  </a:cubicBezTo>
                  <a:lnTo>
                    <a:pt x="282" y="19983"/>
                  </a:lnTo>
                  <a:cubicBezTo>
                    <a:pt x="2238" y="7153"/>
                    <a:pt x="14214" y="-1669"/>
                    <a:pt x="27047" y="266"/>
                  </a:cubicBezTo>
                  <a:lnTo>
                    <a:pt x="158778" y="20459"/>
                  </a:lnTo>
                  <a:cubicBezTo>
                    <a:pt x="171578" y="22464"/>
                    <a:pt x="180374" y="34405"/>
                    <a:pt x="178494" y="47224"/>
                  </a:cubicBezTo>
                  <a:lnTo>
                    <a:pt x="178494" y="47224"/>
                  </a:lnTo>
                  <a:cubicBezTo>
                    <a:pt x="176490" y="60025"/>
                    <a:pt x="164548" y="68821"/>
                    <a:pt x="151729" y="66941"/>
                  </a:cubicBezTo>
                  <a:close/>
                </a:path>
              </a:pathLst>
            </a:custGeom>
            <a:solidFill>
              <a:srgbClr val="F9C65F"/>
            </a:solidFill>
            <a:ln w="9525" cap="flat">
              <a:noFill/>
              <a:prstDash val="solid"/>
              <a:miter/>
            </a:ln>
          </p:spPr>
          <p:txBody>
            <a:bodyPr rtlCol="0" anchor="ctr"/>
            <a:lstStyle/>
            <a:p>
              <a:endParaRPr lang="en-ID"/>
            </a:p>
          </p:txBody>
        </p:sp>
        <p:sp>
          <p:nvSpPr>
            <p:cNvPr id="139" name="Freeform: Shape 138">
              <a:extLst>
                <a:ext uri="{FF2B5EF4-FFF2-40B4-BE49-F238E27FC236}">
                  <a16:creationId xmlns:a16="http://schemas.microsoft.com/office/drawing/2014/main" id="{E7C98667-666D-846C-5669-C68FC1B8C1BC}"/>
                </a:ext>
              </a:extLst>
            </p:cNvPr>
            <p:cNvSpPr/>
            <p:nvPr/>
          </p:nvSpPr>
          <p:spPr>
            <a:xfrm>
              <a:off x="5211761" y="3183290"/>
              <a:ext cx="179258" cy="67007"/>
            </a:xfrm>
            <a:custGeom>
              <a:avLst/>
              <a:gdLst>
                <a:gd name="connsiteX0" fmla="*/ 24035 w 179258"/>
                <a:gd name="connsiteY0" fmla="*/ 9500 h 67007"/>
                <a:gd name="connsiteX1" fmla="*/ 26131 w 179258"/>
                <a:gd name="connsiteY1" fmla="*/ 9500 h 67007"/>
                <a:gd name="connsiteX2" fmla="*/ 157957 w 179258"/>
                <a:gd name="connsiteY2" fmla="*/ 29693 h 67007"/>
                <a:gd name="connsiteX3" fmla="*/ 167482 w 179258"/>
                <a:gd name="connsiteY3" fmla="*/ 35218 h 67007"/>
                <a:gd name="connsiteX4" fmla="*/ 170054 w 179258"/>
                <a:gd name="connsiteY4" fmla="*/ 45600 h 67007"/>
                <a:gd name="connsiteX5" fmla="*/ 156242 w 179258"/>
                <a:gd name="connsiteY5" fmla="*/ 57506 h 67007"/>
                <a:gd name="connsiteX6" fmla="*/ 154052 w 179258"/>
                <a:gd name="connsiteY6" fmla="*/ 57506 h 67007"/>
                <a:gd name="connsiteX7" fmla="*/ 22321 w 179258"/>
                <a:gd name="connsiteY7" fmla="*/ 37313 h 67007"/>
                <a:gd name="connsiteX8" fmla="*/ 12796 w 179258"/>
                <a:gd name="connsiteY8" fmla="*/ 31789 h 67007"/>
                <a:gd name="connsiteX9" fmla="*/ 15677 w 179258"/>
                <a:gd name="connsiteY9" fmla="*/ 12334 h 67007"/>
                <a:gd name="connsiteX10" fmla="*/ 24035 w 179258"/>
                <a:gd name="connsiteY10" fmla="*/ 9596 h 67007"/>
                <a:gd name="connsiteX11" fmla="*/ 24035 w 179258"/>
                <a:gd name="connsiteY11" fmla="*/ 71 h 67007"/>
                <a:gd name="connsiteX12" fmla="*/ 8 w 179258"/>
                <a:gd name="connsiteY12" fmla="*/ 22891 h 67007"/>
                <a:gd name="connsiteX13" fmla="*/ 20511 w 179258"/>
                <a:gd name="connsiteY13" fmla="*/ 46743 h 67007"/>
                <a:gd name="connsiteX14" fmla="*/ 152242 w 179258"/>
                <a:gd name="connsiteY14" fmla="*/ 66936 h 67007"/>
                <a:gd name="connsiteX15" fmla="*/ 155861 w 179258"/>
                <a:gd name="connsiteY15" fmla="*/ 66936 h 67007"/>
                <a:gd name="connsiteX16" fmla="*/ 179259 w 179258"/>
                <a:gd name="connsiteY16" fmla="*/ 43281 h 67007"/>
                <a:gd name="connsiteX17" fmla="*/ 159386 w 179258"/>
                <a:gd name="connsiteY17" fmla="*/ 20168 h 67007"/>
                <a:gd name="connsiteX18" fmla="*/ 27560 w 179258"/>
                <a:gd name="connsiteY18" fmla="*/ 71 h 67007"/>
                <a:gd name="connsiteX19" fmla="*/ 24035 w 179258"/>
                <a:gd name="connsiteY19" fmla="*/ 71 h 67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9258" h="67007">
                  <a:moveTo>
                    <a:pt x="24035" y="9500"/>
                  </a:moveTo>
                  <a:lnTo>
                    <a:pt x="26131" y="9500"/>
                  </a:lnTo>
                  <a:lnTo>
                    <a:pt x="157957" y="29693"/>
                  </a:lnTo>
                  <a:cubicBezTo>
                    <a:pt x="161746" y="30178"/>
                    <a:pt x="165180" y="32170"/>
                    <a:pt x="167482" y="35218"/>
                  </a:cubicBezTo>
                  <a:cubicBezTo>
                    <a:pt x="169642" y="38219"/>
                    <a:pt x="170563" y="41937"/>
                    <a:pt x="170054" y="45600"/>
                  </a:cubicBezTo>
                  <a:cubicBezTo>
                    <a:pt x="168946" y="52393"/>
                    <a:pt x="163124" y="57411"/>
                    <a:pt x="156242" y="57506"/>
                  </a:cubicBezTo>
                  <a:lnTo>
                    <a:pt x="154052" y="57506"/>
                  </a:lnTo>
                  <a:lnTo>
                    <a:pt x="22321" y="37313"/>
                  </a:lnTo>
                  <a:cubicBezTo>
                    <a:pt x="18510" y="36895"/>
                    <a:pt x="15052" y="34889"/>
                    <a:pt x="12796" y="31789"/>
                  </a:cubicBezTo>
                  <a:cubicBezTo>
                    <a:pt x="8219" y="25621"/>
                    <a:pt x="9509" y="16911"/>
                    <a:pt x="15677" y="12334"/>
                  </a:cubicBezTo>
                  <a:cubicBezTo>
                    <a:pt x="18093" y="10541"/>
                    <a:pt x="21026" y="9580"/>
                    <a:pt x="24035" y="9596"/>
                  </a:cubicBezTo>
                  <a:moveTo>
                    <a:pt x="24035" y="71"/>
                  </a:moveTo>
                  <a:cubicBezTo>
                    <a:pt x="11099" y="-263"/>
                    <a:pt x="341" y="9954"/>
                    <a:pt x="8" y="22891"/>
                  </a:cubicBezTo>
                  <a:cubicBezTo>
                    <a:pt x="-302" y="34929"/>
                    <a:pt x="8563" y="45242"/>
                    <a:pt x="20511" y="46743"/>
                  </a:cubicBezTo>
                  <a:lnTo>
                    <a:pt x="152242" y="66936"/>
                  </a:lnTo>
                  <a:cubicBezTo>
                    <a:pt x="153447" y="67031"/>
                    <a:pt x="154657" y="67031"/>
                    <a:pt x="155861" y="66936"/>
                  </a:cubicBezTo>
                  <a:cubicBezTo>
                    <a:pt x="168855" y="66865"/>
                    <a:pt x="179330" y="56274"/>
                    <a:pt x="179259" y="43281"/>
                  </a:cubicBezTo>
                  <a:cubicBezTo>
                    <a:pt x="179195" y="31747"/>
                    <a:pt x="170780" y="21960"/>
                    <a:pt x="159386" y="20168"/>
                  </a:cubicBezTo>
                  <a:lnTo>
                    <a:pt x="27560" y="71"/>
                  </a:lnTo>
                  <a:cubicBezTo>
                    <a:pt x="26387" y="-24"/>
                    <a:pt x="25208" y="-24"/>
                    <a:pt x="24035" y="71"/>
                  </a:cubicBezTo>
                  <a:close/>
                </a:path>
              </a:pathLst>
            </a:custGeom>
            <a:solidFill>
              <a:srgbClr val="F9C65F"/>
            </a:solidFill>
            <a:ln w="9525" cap="flat">
              <a:noFill/>
              <a:prstDash val="solid"/>
              <a:miter/>
            </a:ln>
          </p:spPr>
          <p:txBody>
            <a:bodyPr rtlCol="0" anchor="ctr"/>
            <a:lstStyle/>
            <a:p>
              <a:endParaRPr lang="en-ID"/>
            </a:p>
          </p:txBody>
        </p:sp>
        <p:sp>
          <p:nvSpPr>
            <p:cNvPr id="140" name="Freeform: Shape 139">
              <a:extLst>
                <a:ext uri="{FF2B5EF4-FFF2-40B4-BE49-F238E27FC236}">
                  <a16:creationId xmlns:a16="http://schemas.microsoft.com/office/drawing/2014/main" id="{9334EAB8-8D87-0705-8212-379A602D35FD}"/>
                </a:ext>
              </a:extLst>
            </p:cNvPr>
            <p:cNvSpPr/>
            <p:nvPr/>
          </p:nvSpPr>
          <p:spPr>
            <a:xfrm>
              <a:off x="5412167" y="3214055"/>
              <a:ext cx="179258" cy="67006"/>
            </a:xfrm>
            <a:custGeom>
              <a:avLst/>
              <a:gdLst>
                <a:gd name="connsiteX0" fmla="*/ 24607 w 179258"/>
                <a:gd name="connsiteY0" fmla="*/ 9501 h 67006"/>
                <a:gd name="connsiteX1" fmla="*/ 26607 w 179258"/>
                <a:gd name="connsiteY1" fmla="*/ 9501 h 67006"/>
                <a:gd name="connsiteX2" fmla="*/ 158338 w 179258"/>
                <a:gd name="connsiteY2" fmla="*/ 29694 h 67006"/>
                <a:gd name="connsiteX3" fmla="*/ 169857 w 179258"/>
                <a:gd name="connsiteY3" fmla="*/ 45800 h 67006"/>
                <a:gd name="connsiteX4" fmla="*/ 156242 w 179258"/>
                <a:gd name="connsiteY4" fmla="*/ 57507 h 67006"/>
                <a:gd name="connsiteX5" fmla="*/ 154147 w 179258"/>
                <a:gd name="connsiteY5" fmla="*/ 57507 h 67006"/>
                <a:gd name="connsiteX6" fmla="*/ 22321 w 179258"/>
                <a:gd name="connsiteY6" fmla="*/ 37314 h 67006"/>
                <a:gd name="connsiteX7" fmla="*/ 12796 w 179258"/>
                <a:gd name="connsiteY7" fmla="*/ 31789 h 67006"/>
                <a:gd name="connsiteX8" fmla="*/ 10319 w 179258"/>
                <a:gd name="connsiteY8" fmla="*/ 21407 h 67006"/>
                <a:gd name="connsiteX9" fmla="*/ 24036 w 179258"/>
                <a:gd name="connsiteY9" fmla="*/ 9596 h 67006"/>
                <a:gd name="connsiteX10" fmla="*/ 24035 w 179258"/>
                <a:gd name="connsiteY10" fmla="*/ 71 h 67006"/>
                <a:gd name="connsiteX11" fmla="*/ 8 w 179258"/>
                <a:gd name="connsiteY11" fmla="*/ 22891 h 67006"/>
                <a:gd name="connsiteX12" fmla="*/ 20511 w 179258"/>
                <a:gd name="connsiteY12" fmla="*/ 46743 h 67006"/>
                <a:gd name="connsiteX13" fmla="*/ 152337 w 179258"/>
                <a:gd name="connsiteY13" fmla="*/ 66936 h 67006"/>
                <a:gd name="connsiteX14" fmla="*/ 155861 w 179258"/>
                <a:gd name="connsiteY14" fmla="*/ 66936 h 67006"/>
                <a:gd name="connsiteX15" fmla="*/ 179259 w 179258"/>
                <a:gd name="connsiteY15" fmla="*/ 43281 h 67006"/>
                <a:gd name="connsiteX16" fmla="*/ 159386 w 179258"/>
                <a:gd name="connsiteY16" fmla="*/ 20169 h 67006"/>
                <a:gd name="connsiteX17" fmla="*/ 27655 w 179258"/>
                <a:gd name="connsiteY17" fmla="*/ 71 h 67006"/>
                <a:gd name="connsiteX18" fmla="*/ 24035 w 179258"/>
                <a:gd name="connsiteY18" fmla="*/ 71 h 67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9258" h="67006">
                  <a:moveTo>
                    <a:pt x="24607" y="9501"/>
                  </a:moveTo>
                  <a:lnTo>
                    <a:pt x="26607" y="9501"/>
                  </a:lnTo>
                  <a:lnTo>
                    <a:pt x="158338" y="29694"/>
                  </a:lnTo>
                  <a:cubicBezTo>
                    <a:pt x="165966" y="30960"/>
                    <a:pt x="171124" y="38171"/>
                    <a:pt x="169857" y="45800"/>
                  </a:cubicBezTo>
                  <a:cubicBezTo>
                    <a:pt x="168748" y="52481"/>
                    <a:pt x="163015" y="57411"/>
                    <a:pt x="156242" y="57507"/>
                  </a:cubicBezTo>
                  <a:lnTo>
                    <a:pt x="154147" y="57507"/>
                  </a:lnTo>
                  <a:lnTo>
                    <a:pt x="22321" y="37314"/>
                  </a:lnTo>
                  <a:cubicBezTo>
                    <a:pt x="18528" y="36839"/>
                    <a:pt x="15091" y="34846"/>
                    <a:pt x="12796" y="31789"/>
                  </a:cubicBezTo>
                  <a:cubicBezTo>
                    <a:pt x="10612" y="28800"/>
                    <a:pt x="9720" y="25060"/>
                    <a:pt x="10319" y="21407"/>
                  </a:cubicBezTo>
                  <a:cubicBezTo>
                    <a:pt x="11390" y="14647"/>
                    <a:pt x="17191" y="9651"/>
                    <a:pt x="24036" y="9596"/>
                  </a:cubicBezTo>
                  <a:moveTo>
                    <a:pt x="24035" y="71"/>
                  </a:moveTo>
                  <a:cubicBezTo>
                    <a:pt x="11099" y="-263"/>
                    <a:pt x="341" y="9954"/>
                    <a:pt x="8" y="22891"/>
                  </a:cubicBezTo>
                  <a:cubicBezTo>
                    <a:pt x="-302" y="34929"/>
                    <a:pt x="8563" y="45242"/>
                    <a:pt x="20511" y="46743"/>
                  </a:cubicBezTo>
                  <a:lnTo>
                    <a:pt x="152337" y="66936"/>
                  </a:lnTo>
                  <a:cubicBezTo>
                    <a:pt x="153510" y="67031"/>
                    <a:pt x="154689" y="67031"/>
                    <a:pt x="155861" y="66936"/>
                  </a:cubicBezTo>
                  <a:cubicBezTo>
                    <a:pt x="168855" y="66865"/>
                    <a:pt x="179330" y="56274"/>
                    <a:pt x="179259" y="43281"/>
                  </a:cubicBezTo>
                  <a:cubicBezTo>
                    <a:pt x="179195" y="31747"/>
                    <a:pt x="170780" y="21960"/>
                    <a:pt x="159386" y="20169"/>
                  </a:cubicBezTo>
                  <a:lnTo>
                    <a:pt x="27655" y="71"/>
                  </a:lnTo>
                  <a:cubicBezTo>
                    <a:pt x="26450" y="-24"/>
                    <a:pt x="25240" y="-24"/>
                    <a:pt x="24035" y="71"/>
                  </a:cubicBezTo>
                  <a:close/>
                </a:path>
              </a:pathLst>
            </a:custGeom>
            <a:solidFill>
              <a:srgbClr val="F9C65F"/>
            </a:solidFill>
            <a:ln w="9525" cap="flat">
              <a:noFill/>
              <a:prstDash val="solid"/>
              <a:miter/>
            </a:ln>
          </p:spPr>
          <p:txBody>
            <a:bodyPr rtlCol="0" anchor="ctr"/>
            <a:lstStyle/>
            <a:p>
              <a:endParaRPr lang="en-ID"/>
            </a:p>
          </p:txBody>
        </p:sp>
        <p:sp>
          <p:nvSpPr>
            <p:cNvPr id="141" name="Freeform: Shape 140">
              <a:extLst>
                <a:ext uri="{FF2B5EF4-FFF2-40B4-BE49-F238E27FC236}">
                  <a16:creationId xmlns:a16="http://schemas.microsoft.com/office/drawing/2014/main" id="{55CE9B5A-1956-8083-AF77-4283626AEB48}"/>
                </a:ext>
              </a:extLst>
            </p:cNvPr>
            <p:cNvSpPr/>
            <p:nvPr/>
          </p:nvSpPr>
          <p:spPr>
            <a:xfrm>
              <a:off x="7432643" y="3515688"/>
              <a:ext cx="58102" cy="58007"/>
            </a:xfrm>
            <a:custGeom>
              <a:avLst/>
              <a:gdLst>
                <a:gd name="connsiteX0" fmla="*/ 56483 w 58102"/>
                <a:gd name="connsiteY0" fmla="*/ 38481 h 58007"/>
                <a:gd name="connsiteX1" fmla="*/ 58103 w 58102"/>
                <a:gd name="connsiteY1" fmla="*/ 28194 h 58007"/>
                <a:gd name="connsiteX2" fmla="*/ 50483 w 58102"/>
                <a:gd name="connsiteY2" fmla="*/ 26384 h 58007"/>
                <a:gd name="connsiteX3" fmla="*/ 49244 w 58102"/>
                <a:gd name="connsiteY3" fmla="*/ 21431 h 58007"/>
                <a:gd name="connsiteX4" fmla="*/ 55150 w 58102"/>
                <a:gd name="connsiteY4" fmla="*/ 16288 h 58007"/>
                <a:gd name="connsiteX5" fmla="*/ 49054 w 58102"/>
                <a:gd name="connsiteY5" fmla="*/ 7906 h 58007"/>
                <a:gd name="connsiteX6" fmla="*/ 42291 w 58102"/>
                <a:gd name="connsiteY6" fmla="*/ 12002 h 58007"/>
                <a:gd name="connsiteX7" fmla="*/ 38005 w 58102"/>
                <a:gd name="connsiteY7" fmla="*/ 9335 h 58007"/>
                <a:gd name="connsiteX8" fmla="*/ 38481 w 58102"/>
                <a:gd name="connsiteY8" fmla="*/ 1524 h 58007"/>
                <a:gd name="connsiteX9" fmla="*/ 28194 w 58102"/>
                <a:gd name="connsiteY9" fmla="*/ 0 h 58007"/>
                <a:gd name="connsiteX10" fmla="*/ 26384 w 58102"/>
                <a:gd name="connsiteY10" fmla="*/ 7620 h 58007"/>
                <a:gd name="connsiteX11" fmla="*/ 21527 w 58102"/>
                <a:gd name="connsiteY11" fmla="*/ 8763 h 58007"/>
                <a:gd name="connsiteX12" fmla="*/ 16288 w 58102"/>
                <a:gd name="connsiteY12" fmla="*/ 2858 h 58007"/>
                <a:gd name="connsiteX13" fmla="*/ 7906 w 58102"/>
                <a:gd name="connsiteY13" fmla="*/ 9049 h 58007"/>
                <a:gd name="connsiteX14" fmla="*/ 12002 w 58102"/>
                <a:gd name="connsiteY14" fmla="*/ 15716 h 58007"/>
                <a:gd name="connsiteX15" fmla="*/ 9430 w 58102"/>
                <a:gd name="connsiteY15" fmla="*/ 20098 h 58007"/>
                <a:gd name="connsiteX16" fmla="*/ 1619 w 58102"/>
                <a:gd name="connsiteY16" fmla="*/ 19526 h 58007"/>
                <a:gd name="connsiteX17" fmla="*/ 0 w 58102"/>
                <a:gd name="connsiteY17" fmla="*/ 29813 h 58007"/>
                <a:gd name="connsiteX18" fmla="*/ 7620 w 58102"/>
                <a:gd name="connsiteY18" fmla="*/ 31718 h 58007"/>
                <a:gd name="connsiteX19" fmla="*/ 8858 w 58102"/>
                <a:gd name="connsiteY19" fmla="*/ 36576 h 58007"/>
                <a:gd name="connsiteX20" fmla="*/ 2953 w 58102"/>
                <a:gd name="connsiteY20" fmla="*/ 41720 h 58007"/>
                <a:gd name="connsiteX21" fmla="*/ 9144 w 58102"/>
                <a:gd name="connsiteY21" fmla="*/ 50102 h 58007"/>
                <a:gd name="connsiteX22" fmla="*/ 15812 w 58102"/>
                <a:gd name="connsiteY22" fmla="*/ 46006 h 58007"/>
                <a:gd name="connsiteX23" fmla="*/ 20098 w 58102"/>
                <a:gd name="connsiteY23" fmla="*/ 48673 h 58007"/>
                <a:gd name="connsiteX24" fmla="*/ 19622 w 58102"/>
                <a:gd name="connsiteY24" fmla="*/ 56483 h 58007"/>
                <a:gd name="connsiteX25" fmla="*/ 29909 w 58102"/>
                <a:gd name="connsiteY25" fmla="*/ 58007 h 58007"/>
                <a:gd name="connsiteX26" fmla="*/ 31718 w 58102"/>
                <a:gd name="connsiteY26" fmla="*/ 50483 h 58007"/>
                <a:gd name="connsiteX27" fmla="*/ 36671 w 58102"/>
                <a:gd name="connsiteY27" fmla="*/ 49244 h 58007"/>
                <a:gd name="connsiteX28" fmla="*/ 41815 w 58102"/>
                <a:gd name="connsiteY28" fmla="*/ 55150 h 58007"/>
                <a:gd name="connsiteX29" fmla="*/ 50197 w 58102"/>
                <a:gd name="connsiteY29" fmla="*/ 48958 h 58007"/>
                <a:gd name="connsiteX30" fmla="*/ 46101 w 58102"/>
                <a:gd name="connsiteY30" fmla="*/ 42291 h 58007"/>
                <a:gd name="connsiteX31" fmla="*/ 48673 w 58102"/>
                <a:gd name="connsiteY31" fmla="*/ 38005 h 58007"/>
                <a:gd name="connsiteX32" fmla="*/ 27242 w 58102"/>
                <a:gd name="connsiteY32" fmla="*/ 40958 h 58007"/>
                <a:gd name="connsiteX33" fmla="*/ 17146 w 58102"/>
                <a:gd name="connsiteY33" fmla="*/ 27146 h 58007"/>
                <a:gd name="connsiteX34" fmla="*/ 30957 w 58102"/>
                <a:gd name="connsiteY34" fmla="*/ 17051 h 58007"/>
                <a:gd name="connsiteX35" fmla="*/ 41053 w 58102"/>
                <a:gd name="connsiteY35" fmla="*/ 30861 h 58007"/>
                <a:gd name="connsiteX36" fmla="*/ 27243 w 58102"/>
                <a:gd name="connsiteY36" fmla="*/ 40958 h 58007"/>
                <a:gd name="connsiteX37" fmla="*/ 27242 w 58102"/>
                <a:gd name="connsiteY37" fmla="*/ 40957 h 5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8102" h="58007">
                  <a:moveTo>
                    <a:pt x="56483" y="38481"/>
                  </a:moveTo>
                  <a:lnTo>
                    <a:pt x="58103" y="28194"/>
                  </a:lnTo>
                  <a:lnTo>
                    <a:pt x="50483" y="26384"/>
                  </a:lnTo>
                  <a:cubicBezTo>
                    <a:pt x="50307" y="24683"/>
                    <a:pt x="49890" y="23015"/>
                    <a:pt x="49244" y="21431"/>
                  </a:cubicBezTo>
                  <a:lnTo>
                    <a:pt x="55150" y="16288"/>
                  </a:lnTo>
                  <a:lnTo>
                    <a:pt x="49054" y="7906"/>
                  </a:lnTo>
                  <a:lnTo>
                    <a:pt x="42291" y="12002"/>
                  </a:lnTo>
                  <a:cubicBezTo>
                    <a:pt x="40971" y="10948"/>
                    <a:pt x="39533" y="10053"/>
                    <a:pt x="38005" y="9335"/>
                  </a:cubicBezTo>
                  <a:lnTo>
                    <a:pt x="38481" y="1524"/>
                  </a:lnTo>
                  <a:lnTo>
                    <a:pt x="28194" y="0"/>
                  </a:lnTo>
                  <a:lnTo>
                    <a:pt x="26384" y="7620"/>
                  </a:lnTo>
                  <a:cubicBezTo>
                    <a:pt x="24724" y="7798"/>
                    <a:pt x="23092" y="8182"/>
                    <a:pt x="21527" y="8763"/>
                  </a:cubicBezTo>
                  <a:lnTo>
                    <a:pt x="16288" y="2858"/>
                  </a:lnTo>
                  <a:lnTo>
                    <a:pt x="7906" y="9049"/>
                  </a:lnTo>
                  <a:lnTo>
                    <a:pt x="12002" y="15716"/>
                  </a:lnTo>
                  <a:cubicBezTo>
                    <a:pt x="10945" y="17050"/>
                    <a:pt x="10079" y="18525"/>
                    <a:pt x="9430" y="20098"/>
                  </a:cubicBezTo>
                  <a:lnTo>
                    <a:pt x="1619" y="19526"/>
                  </a:lnTo>
                  <a:lnTo>
                    <a:pt x="0" y="29813"/>
                  </a:lnTo>
                  <a:lnTo>
                    <a:pt x="7620" y="31718"/>
                  </a:lnTo>
                  <a:cubicBezTo>
                    <a:pt x="7795" y="33389"/>
                    <a:pt x="8213" y="35025"/>
                    <a:pt x="8858" y="36576"/>
                  </a:cubicBezTo>
                  <a:lnTo>
                    <a:pt x="2953" y="41720"/>
                  </a:lnTo>
                  <a:lnTo>
                    <a:pt x="9144" y="50102"/>
                  </a:lnTo>
                  <a:lnTo>
                    <a:pt x="15812" y="46006"/>
                  </a:lnTo>
                  <a:cubicBezTo>
                    <a:pt x="17146" y="47038"/>
                    <a:pt x="18582" y="47932"/>
                    <a:pt x="20098" y="48673"/>
                  </a:cubicBezTo>
                  <a:lnTo>
                    <a:pt x="19622" y="56483"/>
                  </a:lnTo>
                  <a:lnTo>
                    <a:pt x="29909" y="58007"/>
                  </a:lnTo>
                  <a:lnTo>
                    <a:pt x="31718" y="50483"/>
                  </a:lnTo>
                  <a:cubicBezTo>
                    <a:pt x="33403" y="50218"/>
                    <a:pt x="35061" y="49804"/>
                    <a:pt x="36671" y="49244"/>
                  </a:cubicBezTo>
                  <a:lnTo>
                    <a:pt x="41815" y="55150"/>
                  </a:lnTo>
                  <a:lnTo>
                    <a:pt x="50197" y="48958"/>
                  </a:lnTo>
                  <a:lnTo>
                    <a:pt x="46101" y="42291"/>
                  </a:lnTo>
                  <a:cubicBezTo>
                    <a:pt x="47137" y="40977"/>
                    <a:pt x="48001" y="39537"/>
                    <a:pt x="48673" y="38005"/>
                  </a:cubicBezTo>
                  <a:close/>
                  <a:moveTo>
                    <a:pt x="27242" y="40958"/>
                  </a:moveTo>
                  <a:cubicBezTo>
                    <a:pt x="20640" y="39931"/>
                    <a:pt x="16120" y="33748"/>
                    <a:pt x="17146" y="27146"/>
                  </a:cubicBezTo>
                  <a:cubicBezTo>
                    <a:pt x="18172" y="20545"/>
                    <a:pt x="24356" y="16025"/>
                    <a:pt x="30957" y="17051"/>
                  </a:cubicBezTo>
                  <a:cubicBezTo>
                    <a:pt x="37558" y="18077"/>
                    <a:pt x="42078" y="24260"/>
                    <a:pt x="41053" y="30861"/>
                  </a:cubicBezTo>
                  <a:cubicBezTo>
                    <a:pt x="40028" y="37463"/>
                    <a:pt x="33844" y="41983"/>
                    <a:pt x="27243" y="40958"/>
                  </a:cubicBezTo>
                  <a:cubicBezTo>
                    <a:pt x="27243" y="40958"/>
                    <a:pt x="27242" y="40957"/>
                    <a:pt x="27242" y="40957"/>
                  </a:cubicBezTo>
                  <a:close/>
                </a:path>
              </a:pathLst>
            </a:custGeom>
            <a:solidFill>
              <a:srgbClr val="F9C65F"/>
            </a:solidFill>
            <a:ln w="9525" cap="flat">
              <a:noFill/>
              <a:prstDash val="solid"/>
              <a:miter/>
            </a:ln>
          </p:spPr>
          <p:txBody>
            <a:bodyPr rtlCol="0" anchor="ctr"/>
            <a:lstStyle/>
            <a:p>
              <a:endParaRPr lang="en-ID"/>
            </a:p>
          </p:txBody>
        </p:sp>
        <p:sp>
          <p:nvSpPr>
            <p:cNvPr id="142" name="Freeform: Shape 141">
              <a:extLst>
                <a:ext uri="{FF2B5EF4-FFF2-40B4-BE49-F238E27FC236}">
                  <a16:creationId xmlns:a16="http://schemas.microsoft.com/office/drawing/2014/main" id="{0CB0A1ED-92DF-20D5-51BA-303C803ADD01}"/>
                </a:ext>
              </a:extLst>
            </p:cNvPr>
            <p:cNvSpPr/>
            <p:nvPr/>
          </p:nvSpPr>
          <p:spPr>
            <a:xfrm rot="522000">
              <a:off x="5964033" y="4684297"/>
              <a:ext cx="28384" cy="203834"/>
            </a:xfrm>
            <a:custGeom>
              <a:avLst/>
              <a:gdLst>
                <a:gd name="connsiteX0" fmla="*/ 0 w 28384"/>
                <a:gd name="connsiteY0" fmla="*/ 0 h 203834"/>
                <a:gd name="connsiteX1" fmla="*/ 28384 w 28384"/>
                <a:gd name="connsiteY1" fmla="*/ 0 h 203834"/>
                <a:gd name="connsiteX2" fmla="*/ 28384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4" y="0"/>
                  </a:lnTo>
                  <a:lnTo>
                    <a:pt x="28384"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43" name="Freeform: Shape 142">
              <a:extLst>
                <a:ext uri="{FF2B5EF4-FFF2-40B4-BE49-F238E27FC236}">
                  <a16:creationId xmlns:a16="http://schemas.microsoft.com/office/drawing/2014/main" id="{BF9A383F-E9DE-E020-1D14-8C91BC8169C2}"/>
                </a:ext>
              </a:extLst>
            </p:cNvPr>
            <p:cNvSpPr/>
            <p:nvPr/>
          </p:nvSpPr>
          <p:spPr>
            <a:xfrm rot="522000">
              <a:off x="5967567" y="4715193"/>
              <a:ext cx="28384" cy="95916"/>
            </a:xfrm>
            <a:custGeom>
              <a:avLst/>
              <a:gdLst>
                <a:gd name="connsiteX0" fmla="*/ 0 w 28384"/>
                <a:gd name="connsiteY0" fmla="*/ 0 h 95916"/>
                <a:gd name="connsiteX1" fmla="*/ 28384 w 28384"/>
                <a:gd name="connsiteY1" fmla="*/ 0 h 95916"/>
                <a:gd name="connsiteX2" fmla="*/ 28384 w 28384"/>
                <a:gd name="connsiteY2" fmla="*/ 95917 h 95916"/>
                <a:gd name="connsiteX3" fmla="*/ 0 w 28384"/>
                <a:gd name="connsiteY3" fmla="*/ 95917 h 95916"/>
              </a:gdLst>
              <a:ahLst/>
              <a:cxnLst>
                <a:cxn ang="0">
                  <a:pos x="connsiteX0" y="connsiteY0"/>
                </a:cxn>
                <a:cxn ang="0">
                  <a:pos x="connsiteX1" y="connsiteY1"/>
                </a:cxn>
                <a:cxn ang="0">
                  <a:pos x="connsiteX2" y="connsiteY2"/>
                </a:cxn>
                <a:cxn ang="0">
                  <a:pos x="connsiteX3" y="connsiteY3"/>
                </a:cxn>
              </a:cxnLst>
              <a:rect l="l" t="t" r="r" b="b"/>
              <a:pathLst>
                <a:path w="28384" h="95916">
                  <a:moveTo>
                    <a:pt x="0" y="0"/>
                  </a:moveTo>
                  <a:lnTo>
                    <a:pt x="28384" y="0"/>
                  </a:lnTo>
                  <a:lnTo>
                    <a:pt x="28384" y="95917"/>
                  </a:lnTo>
                  <a:lnTo>
                    <a:pt x="0" y="95917"/>
                  </a:lnTo>
                  <a:close/>
                </a:path>
              </a:pathLst>
            </a:custGeom>
            <a:solidFill>
              <a:srgbClr val="F9C65F"/>
            </a:solidFill>
            <a:ln w="9525" cap="flat">
              <a:noFill/>
              <a:prstDash val="solid"/>
              <a:miter/>
            </a:ln>
          </p:spPr>
          <p:txBody>
            <a:bodyPr rtlCol="0" anchor="ctr"/>
            <a:lstStyle/>
            <a:p>
              <a:endParaRPr lang="en-ID"/>
            </a:p>
          </p:txBody>
        </p:sp>
        <p:sp>
          <p:nvSpPr>
            <p:cNvPr id="144" name="Freeform: Shape 143">
              <a:extLst>
                <a:ext uri="{FF2B5EF4-FFF2-40B4-BE49-F238E27FC236}">
                  <a16:creationId xmlns:a16="http://schemas.microsoft.com/office/drawing/2014/main" id="{F14A88A3-332B-1C2E-FBF1-51E71AAFBCDB}"/>
                </a:ext>
              </a:extLst>
            </p:cNvPr>
            <p:cNvSpPr/>
            <p:nvPr/>
          </p:nvSpPr>
          <p:spPr>
            <a:xfrm rot="522000">
              <a:off x="5893282" y="4725396"/>
              <a:ext cx="28384" cy="203834"/>
            </a:xfrm>
            <a:custGeom>
              <a:avLst/>
              <a:gdLst>
                <a:gd name="connsiteX0" fmla="*/ 0 w 28384"/>
                <a:gd name="connsiteY0" fmla="*/ 0 h 203834"/>
                <a:gd name="connsiteX1" fmla="*/ 28384 w 28384"/>
                <a:gd name="connsiteY1" fmla="*/ 0 h 203834"/>
                <a:gd name="connsiteX2" fmla="*/ 28384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4" y="0"/>
                  </a:lnTo>
                  <a:lnTo>
                    <a:pt x="28384"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45" name="Freeform: Shape 144">
              <a:extLst>
                <a:ext uri="{FF2B5EF4-FFF2-40B4-BE49-F238E27FC236}">
                  <a16:creationId xmlns:a16="http://schemas.microsoft.com/office/drawing/2014/main" id="{7F83561F-A164-49B2-FBA7-2B8D7B55C600}"/>
                </a:ext>
              </a:extLst>
            </p:cNvPr>
            <p:cNvSpPr/>
            <p:nvPr/>
          </p:nvSpPr>
          <p:spPr>
            <a:xfrm rot="16722000">
              <a:off x="5859242" y="4812908"/>
              <a:ext cx="96012" cy="28384"/>
            </a:xfrm>
            <a:custGeom>
              <a:avLst/>
              <a:gdLst>
                <a:gd name="connsiteX0" fmla="*/ 0 w 96012"/>
                <a:gd name="connsiteY0" fmla="*/ 0 h 28384"/>
                <a:gd name="connsiteX1" fmla="*/ 96012 w 96012"/>
                <a:gd name="connsiteY1" fmla="*/ 0 h 28384"/>
                <a:gd name="connsiteX2" fmla="*/ 96012 w 96012"/>
                <a:gd name="connsiteY2" fmla="*/ 28384 h 28384"/>
                <a:gd name="connsiteX3" fmla="*/ 0 w 96012"/>
                <a:gd name="connsiteY3" fmla="*/ 28384 h 28384"/>
              </a:gdLst>
              <a:ahLst/>
              <a:cxnLst>
                <a:cxn ang="0">
                  <a:pos x="connsiteX0" y="connsiteY0"/>
                </a:cxn>
                <a:cxn ang="0">
                  <a:pos x="connsiteX1" y="connsiteY1"/>
                </a:cxn>
                <a:cxn ang="0">
                  <a:pos x="connsiteX2" y="connsiteY2"/>
                </a:cxn>
                <a:cxn ang="0">
                  <a:pos x="connsiteX3" y="connsiteY3"/>
                </a:cxn>
              </a:cxnLst>
              <a:rect l="l" t="t" r="r" b="b"/>
              <a:pathLst>
                <a:path w="96012" h="28384">
                  <a:moveTo>
                    <a:pt x="0" y="0"/>
                  </a:moveTo>
                  <a:lnTo>
                    <a:pt x="96012" y="0"/>
                  </a:lnTo>
                  <a:lnTo>
                    <a:pt x="96012" y="28384"/>
                  </a:lnTo>
                  <a:lnTo>
                    <a:pt x="0" y="28384"/>
                  </a:lnTo>
                  <a:close/>
                </a:path>
              </a:pathLst>
            </a:custGeom>
            <a:solidFill>
              <a:srgbClr val="F9C65F"/>
            </a:solidFill>
            <a:ln w="9525" cap="flat">
              <a:noFill/>
              <a:prstDash val="solid"/>
              <a:miter/>
            </a:ln>
          </p:spPr>
          <p:txBody>
            <a:bodyPr rtlCol="0" anchor="ctr"/>
            <a:lstStyle/>
            <a:p>
              <a:endParaRPr lang="en-ID"/>
            </a:p>
          </p:txBody>
        </p:sp>
        <p:sp>
          <p:nvSpPr>
            <p:cNvPr id="146" name="Freeform: Shape 145">
              <a:extLst>
                <a:ext uri="{FF2B5EF4-FFF2-40B4-BE49-F238E27FC236}">
                  <a16:creationId xmlns:a16="http://schemas.microsoft.com/office/drawing/2014/main" id="{9F1E598B-761E-78ED-C839-215E6813C8A8}"/>
                </a:ext>
              </a:extLst>
            </p:cNvPr>
            <p:cNvSpPr/>
            <p:nvPr/>
          </p:nvSpPr>
          <p:spPr>
            <a:xfrm rot="516939">
              <a:off x="5842680" y="4678433"/>
              <a:ext cx="28421" cy="204099"/>
            </a:xfrm>
            <a:custGeom>
              <a:avLst/>
              <a:gdLst>
                <a:gd name="connsiteX0" fmla="*/ 1 w 28421"/>
                <a:gd name="connsiteY0" fmla="*/ 0 h 204099"/>
                <a:gd name="connsiteX1" fmla="*/ 28422 w 28421"/>
                <a:gd name="connsiteY1" fmla="*/ 0 h 204099"/>
                <a:gd name="connsiteX2" fmla="*/ 28422 w 28421"/>
                <a:gd name="connsiteY2" fmla="*/ 204100 h 204099"/>
                <a:gd name="connsiteX3" fmla="*/ 1 w 28421"/>
                <a:gd name="connsiteY3" fmla="*/ 204100 h 204099"/>
              </a:gdLst>
              <a:ahLst/>
              <a:cxnLst>
                <a:cxn ang="0">
                  <a:pos x="connsiteX0" y="connsiteY0"/>
                </a:cxn>
                <a:cxn ang="0">
                  <a:pos x="connsiteX1" y="connsiteY1"/>
                </a:cxn>
                <a:cxn ang="0">
                  <a:pos x="connsiteX2" y="connsiteY2"/>
                </a:cxn>
                <a:cxn ang="0">
                  <a:pos x="connsiteX3" y="connsiteY3"/>
                </a:cxn>
              </a:cxnLst>
              <a:rect l="l" t="t" r="r" b="b"/>
              <a:pathLst>
                <a:path w="28421" h="204099">
                  <a:moveTo>
                    <a:pt x="1" y="0"/>
                  </a:moveTo>
                  <a:lnTo>
                    <a:pt x="28422" y="0"/>
                  </a:lnTo>
                  <a:lnTo>
                    <a:pt x="28422" y="204100"/>
                  </a:lnTo>
                  <a:lnTo>
                    <a:pt x="1" y="204100"/>
                  </a:lnTo>
                  <a:close/>
                </a:path>
              </a:pathLst>
            </a:custGeom>
            <a:solidFill>
              <a:srgbClr val="F9C65F">
                <a:alpha val="20000"/>
              </a:srgbClr>
            </a:solidFill>
            <a:ln w="9537" cap="flat">
              <a:noFill/>
              <a:prstDash val="solid"/>
              <a:miter/>
            </a:ln>
          </p:spPr>
          <p:txBody>
            <a:bodyPr rtlCol="0" anchor="ctr"/>
            <a:lstStyle/>
            <a:p>
              <a:endParaRPr lang="en-ID"/>
            </a:p>
          </p:txBody>
        </p:sp>
        <p:sp>
          <p:nvSpPr>
            <p:cNvPr id="147" name="Freeform: Shape 146">
              <a:extLst>
                <a:ext uri="{FF2B5EF4-FFF2-40B4-BE49-F238E27FC236}">
                  <a16:creationId xmlns:a16="http://schemas.microsoft.com/office/drawing/2014/main" id="{6D7FF45F-D94A-D10D-3EC0-29E1A50E7759}"/>
                </a:ext>
              </a:extLst>
            </p:cNvPr>
            <p:cNvSpPr/>
            <p:nvPr/>
          </p:nvSpPr>
          <p:spPr>
            <a:xfrm rot="522000">
              <a:off x="5832529" y="4753567"/>
              <a:ext cx="28384" cy="96011"/>
            </a:xfrm>
            <a:custGeom>
              <a:avLst/>
              <a:gdLst>
                <a:gd name="connsiteX0" fmla="*/ 0 w 28384"/>
                <a:gd name="connsiteY0" fmla="*/ 0 h 96011"/>
                <a:gd name="connsiteX1" fmla="*/ 28384 w 28384"/>
                <a:gd name="connsiteY1" fmla="*/ 0 h 96011"/>
                <a:gd name="connsiteX2" fmla="*/ 28384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4" y="0"/>
                  </a:lnTo>
                  <a:lnTo>
                    <a:pt x="28384"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48" name="Freeform: Shape 147">
              <a:extLst>
                <a:ext uri="{FF2B5EF4-FFF2-40B4-BE49-F238E27FC236}">
                  <a16:creationId xmlns:a16="http://schemas.microsoft.com/office/drawing/2014/main" id="{BB14A7F9-35B9-4BFE-0689-8BBD670DFCA2}"/>
                </a:ext>
              </a:extLst>
            </p:cNvPr>
            <p:cNvSpPr/>
            <p:nvPr/>
          </p:nvSpPr>
          <p:spPr>
            <a:xfrm rot="522000">
              <a:off x="6021051" y="4733682"/>
              <a:ext cx="28384" cy="203834"/>
            </a:xfrm>
            <a:custGeom>
              <a:avLst/>
              <a:gdLst>
                <a:gd name="connsiteX0" fmla="*/ 0 w 28384"/>
                <a:gd name="connsiteY0" fmla="*/ 0 h 203834"/>
                <a:gd name="connsiteX1" fmla="*/ 28384 w 28384"/>
                <a:gd name="connsiteY1" fmla="*/ 0 h 203834"/>
                <a:gd name="connsiteX2" fmla="*/ 28384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4" y="0"/>
                  </a:lnTo>
                  <a:lnTo>
                    <a:pt x="28384"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49" name="Freeform: Shape 148">
              <a:extLst>
                <a:ext uri="{FF2B5EF4-FFF2-40B4-BE49-F238E27FC236}">
                  <a16:creationId xmlns:a16="http://schemas.microsoft.com/office/drawing/2014/main" id="{76930A72-4D2A-7BB2-A7E5-10DACFB50EEF}"/>
                </a:ext>
              </a:extLst>
            </p:cNvPr>
            <p:cNvSpPr/>
            <p:nvPr/>
          </p:nvSpPr>
          <p:spPr>
            <a:xfrm rot="522000">
              <a:off x="6024673" y="4764578"/>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50" name="Freeform: Shape 149">
              <a:extLst>
                <a:ext uri="{FF2B5EF4-FFF2-40B4-BE49-F238E27FC236}">
                  <a16:creationId xmlns:a16="http://schemas.microsoft.com/office/drawing/2014/main" id="{ED84CCF9-5A65-9B51-CF09-72329DF1B3E8}"/>
                </a:ext>
              </a:extLst>
            </p:cNvPr>
            <p:cNvSpPr/>
            <p:nvPr/>
          </p:nvSpPr>
          <p:spPr>
            <a:xfrm rot="522000">
              <a:off x="6093206" y="4683741"/>
              <a:ext cx="28384" cy="203834"/>
            </a:xfrm>
            <a:custGeom>
              <a:avLst/>
              <a:gdLst>
                <a:gd name="connsiteX0" fmla="*/ 0 w 28384"/>
                <a:gd name="connsiteY0" fmla="*/ 0 h 203834"/>
                <a:gd name="connsiteX1" fmla="*/ 28384 w 28384"/>
                <a:gd name="connsiteY1" fmla="*/ 0 h 203834"/>
                <a:gd name="connsiteX2" fmla="*/ 28384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4" y="0"/>
                  </a:lnTo>
                  <a:lnTo>
                    <a:pt x="28384"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51" name="Freeform: Shape 150">
              <a:extLst>
                <a:ext uri="{FF2B5EF4-FFF2-40B4-BE49-F238E27FC236}">
                  <a16:creationId xmlns:a16="http://schemas.microsoft.com/office/drawing/2014/main" id="{222E1CCD-A946-27A7-CFAC-3BD72E354E5C}"/>
                </a:ext>
              </a:extLst>
            </p:cNvPr>
            <p:cNvSpPr/>
            <p:nvPr/>
          </p:nvSpPr>
          <p:spPr>
            <a:xfrm rot="522000">
              <a:off x="6097873" y="4707087"/>
              <a:ext cx="28384" cy="96011"/>
            </a:xfrm>
            <a:custGeom>
              <a:avLst/>
              <a:gdLst>
                <a:gd name="connsiteX0" fmla="*/ 0 w 28384"/>
                <a:gd name="connsiteY0" fmla="*/ 0 h 96011"/>
                <a:gd name="connsiteX1" fmla="*/ 28384 w 28384"/>
                <a:gd name="connsiteY1" fmla="*/ 0 h 96011"/>
                <a:gd name="connsiteX2" fmla="*/ 28384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4" y="0"/>
                  </a:lnTo>
                  <a:lnTo>
                    <a:pt x="28384"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52" name="Freeform: Shape 151">
              <a:extLst>
                <a:ext uri="{FF2B5EF4-FFF2-40B4-BE49-F238E27FC236}">
                  <a16:creationId xmlns:a16="http://schemas.microsoft.com/office/drawing/2014/main" id="{D3D73E1C-96E0-A480-2175-ABA7CDAE382F}"/>
                </a:ext>
              </a:extLst>
            </p:cNvPr>
            <p:cNvSpPr/>
            <p:nvPr/>
          </p:nvSpPr>
          <p:spPr>
            <a:xfrm rot="522000">
              <a:off x="6148401" y="4745381"/>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53" name="Freeform: Shape 152">
              <a:extLst>
                <a:ext uri="{FF2B5EF4-FFF2-40B4-BE49-F238E27FC236}">
                  <a16:creationId xmlns:a16="http://schemas.microsoft.com/office/drawing/2014/main" id="{C2E5459C-6D03-4DFB-E66D-0FC9134EE969}"/>
                </a:ext>
              </a:extLst>
            </p:cNvPr>
            <p:cNvSpPr/>
            <p:nvPr/>
          </p:nvSpPr>
          <p:spPr>
            <a:xfrm rot="522000">
              <a:off x="6155332" y="4753626"/>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54" name="Freeform: Shape 153">
              <a:extLst>
                <a:ext uri="{FF2B5EF4-FFF2-40B4-BE49-F238E27FC236}">
                  <a16:creationId xmlns:a16="http://schemas.microsoft.com/office/drawing/2014/main" id="{D7699BD4-2CD1-F620-A49A-F47394BDD918}"/>
                </a:ext>
              </a:extLst>
            </p:cNvPr>
            <p:cNvSpPr/>
            <p:nvPr/>
          </p:nvSpPr>
          <p:spPr>
            <a:xfrm rot="522000">
              <a:off x="6227502" y="4649679"/>
              <a:ext cx="28384" cy="203834"/>
            </a:xfrm>
            <a:custGeom>
              <a:avLst/>
              <a:gdLst>
                <a:gd name="connsiteX0" fmla="*/ 0 w 28384"/>
                <a:gd name="connsiteY0" fmla="*/ 0 h 203834"/>
                <a:gd name="connsiteX1" fmla="*/ 28384 w 28384"/>
                <a:gd name="connsiteY1" fmla="*/ 0 h 203834"/>
                <a:gd name="connsiteX2" fmla="*/ 28384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4" y="0"/>
                  </a:lnTo>
                  <a:lnTo>
                    <a:pt x="28384"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55" name="Freeform: Shape 154">
              <a:extLst>
                <a:ext uri="{FF2B5EF4-FFF2-40B4-BE49-F238E27FC236}">
                  <a16:creationId xmlns:a16="http://schemas.microsoft.com/office/drawing/2014/main" id="{8D2DE61E-C814-4CE9-FAF1-343AAF15E5E3}"/>
                </a:ext>
              </a:extLst>
            </p:cNvPr>
            <p:cNvSpPr/>
            <p:nvPr/>
          </p:nvSpPr>
          <p:spPr>
            <a:xfrm rot="522000">
              <a:off x="6234615" y="4657938"/>
              <a:ext cx="28384" cy="95916"/>
            </a:xfrm>
            <a:custGeom>
              <a:avLst/>
              <a:gdLst>
                <a:gd name="connsiteX0" fmla="*/ 0 w 28384"/>
                <a:gd name="connsiteY0" fmla="*/ 0 h 95916"/>
                <a:gd name="connsiteX1" fmla="*/ 28385 w 28384"/>
                <a:gd name="connsiteY1" fmla="*/ 0 h 95916"/>
                <a:gd name="connsiteX2" fmla="*/ 28385 w 28384"/>
                <a:gd name="connsiteY2" fmla="*/ 95917 h 95916"/>
                <a:gd name="connsiteX3" fmla="*/ 0 w 28384"/>
                <a:gd name="connsiteY3" fmla="*/ 95917 h 95916"/>
              </a:gdLst>
              <a:ahLst/>
              <a:cxnLst>
                <a:cxn ang="0">
                  <a:pos x="connsiteX0" y="connsiteY0"/>
                </a:cxn>
                <a:cxn ang="0">
                  <a:pos x="connsiteX1" y="connsiteY1"/>
                </a:cxn>
                <a:cxn ang="0">
                  <a:pos x="connsiteX2" y="connsiteY2"/>
                </a:cxn>
                <a:cxn ang="0">
                  <a:pos x="connsiteX3" y="connsiteY3"/>
                </a:cxn>
              </a:cxnLst>
              <a:rect l="l" t="t" r="r" b="b"/>
              <a:pathLst>
                <a:path w="28384" h="95916">
                  <a:moveTo>
                    <a:pt x="0" y="0"/>
                  </a:moveTo>
                  <a:lnTo>
                    <a:pt x="28385" y="0"/>
                  </a:lnTo>
                  <a:lnTo>
                    <a:pt x="28385" y="95917"/>
                  </a:lnTo>
                  <a:lnTo>
                    <a:pt x="0" y="95917"/>
                  </a:lnTo>
                  <a:close/>
                </a:path>
              </a:pathLst>
            </a:custGeom>
            <a:solidFill>
              <a:srgbClr val="F9C65F"/>
            </a:solidFill>
            <a:ln w="9525" cap="flat">
              <a:noFill/>
              <a:prstDash val="solid"/>
              <a:miter/>
            </a:ln>
          </p:spPr>
          <p:txBody>
            <a:bodyPr rtlCol="0" anchor="ctr"/>
            <a:lstStyle/>
            <a:p>
              <a:endParaRPr lang="en-ID"/>
            </a:p>
          </p:txBody>
        </p:sp>
        <p:sp>
          <p:nvSpPr>
            <p:cNvPr id="156" name="Freeform: Shape 155">
              <a:extLst>
                <a:ext uri="{FF2B5EF4-FFF2-40B4-BE49-F238E27FC236}">
                  <a16:creationId xmlns:a16="http://schemas.microsoft.com/office/drawing/2014/main" id="{7AC0A241-A0C3-248D-65A4-2B6E9DCF5E6C}"/>
                </a:ext>
              </a:extLst>
            </p:cNvPr>
            <p:cNvSpPr/>
            <p:nvPr/>
          </p:nvSpPr>
          <p:spPr>
            <a:xfrm rot="522000">
              <a:off x="6271205" y="4786247"/>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57" name="Freeform: Shape 156">
              <a:extLst>
                <a:ext uri="{FF2B5EF4-FFF2-40B4-BE49-F238E27FC236}">
                  <a16:creationId xmlns:a16="http://schemas.microsoft.com/office/drawing/2014/main" id="{57DE99BA-86A4-4CE7-CFD4-7B57CF97E52A}"/>
                </a:ext>
              </a:extLst>
            </p:cNvPr>
            <p:cNvSpPr/>
            <p:nvPr/>
          </p:nvSpPr>
          <p:spPr>
            <a:xfrm rot="522000">
              <a:off x="6274732" y="4817238"/>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58" name="Freeform: Shape 157">
              <a:extLst>
                <a:ext uri="{FF2B5EF4-FFF2-40B4-BE49-F238E27FC236}">
                  <a16:creationId xmlns:a16="http://schemas.microsoft.com/office/drawing/2014/main" id="{7354BE27-8BBD-3659-5BA9-63269A7726DB}"/>
                </a:ext>
              </a:extLst>
            </p:cNvPr>
            <p:cNvSpPr/>
            <p:nvPr/>
          </p:nvSpPr>
          <p:spPr>
            <a:xfrm rot="522000">
              <a:off x="6332503" y="4807661"/>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59" name="Freeform: Shape 158">
              <a:extLst>
                <a:ext uri="{FF2B5EF4-FFF2-40B4-BE49-F238E27FC236}">
                  <a16:creationId xmlns:a16="http://schemas.microsoft.com/office/drawing/2014/main" id="{99089452-9209-37AE-8C42-DAC15769A65D}"/>
                </a:ext>
              </a:extLst>
            </p:cNvPr>
            <p:cNvSpPr/>
            <p:nvPr/>
          </p:nvSpPr>
          <p:spPr>
            <a:xfrm rot="522000">
              <a:off x="6329034" y="4884211"/>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60" name="Freeform: Shape 159">
              <a:extLst>
                <a:ext uri="{FF2B5EF4-FFF2-40B4-BE49-F238E27FC236}">
                  <a16:creationId xmlns:a16="http://schemas.microsoft.com/office/drawing/2014/main" id="{9BC7E322-FD92-7D20-B297-D4747021B3DF}"/>
                </a:ext>
              </a:extLst>
            </p:cNvPr>
            <p:cNvSpPr/>
            <p:nvPr/>
          </p:nvSpPr>
          <p:spPr>
            <a:xfrm rot="522000">
              <a:off x="6415051" y="4690690"/>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61" name="Freeform: Shape 160">
              <a:extLst>
                <a:ext uri="{FF2B5EF4-FFF2-40B4-BE49-F238E27FC236}">
                  <a16:creationId xmlns:a16="http://schemas.microsoft.com/office/drawing/2014/main" id="{9334AE7D-F859-6E93-0C43-96B5E03DFFF6}"/>
                </a:ext>
              </a:extLst>
            </p:cNvPr>
            <p:cNvSpPr/>
            <p:nvPr/>
          </p:nvSpPr>
          <p:spPr>
            <a:xfrm rot="522000">
              <a:off x="6410353" y="4774900"/>
              <a:ext cx="28384" cy="95916"/>
            </a:xfrm>
            <a:custGeom>
              <a:avLst/>
              <a:gdLst>
                <a:gd name="connsiteX0" fmla="*/ 0 w 28384"/>
                <a:gd name="connsiteY0" fmla="*/ 0 h 95916"/>
                <a:gd name="connsiteX1" fmla="*/ 28385 w 28384"/>
                <a:gd name="connsiteY1" fmla="*/ 0 h 95916"/>
                <a:gd name="connsiteX2" fmla="*/ 28385 w 28384"/>
                <a:gd name="connsiteY2" fmla="*/ 95917 h 95916"/>
                <a:gd name="connsiteX3" fmla="*/ 0 w 28384"/>
                <a:gd name="connsiteY3" fmla="*/ 95917 h 95916"/>
              </a:gdLst>
              <a:ahLst/>
              <a:cxnLst>
                <a:cxn ang="0">
                  <a:pos x="connsiteX0" y="connsiteY0"/>
                </a:cxn>
                <a:cxn ang="0">
                  <a:pos x="connsiteX1" y="connsiteY1"/>
                </a:cxn>
                <a:cxn ang="0">
                  <a:pos x="connsiteX2" y="connsiteY2"/>
                </a:cxn>
                <a:cxn ang="0">
                  <a:pos x="connsiteX3" y="connsiteY3"/>
                </a:cxn>
              </a:cxnLst>
              <a:rect l="l" t="t" r="r" b="b"/>
              <a:pathLst>
                <a:path w="28384" h="95916">
                  <a:moveTo>
                    <a:pt x="0" y="0"/>
                  </a:moveTo>
                  <a:lnTo>
                    <a:pt x="28385" y="0"/>
                  </a:lnTo>
                  <a:lnTo>
                    <a:pt x="28385" y="95917"/>
                  </a:lnTo>
                  <a:lnTo>
                    <a:pt x="0" y="95917"/>
                  </a:lnTo>
                  <a:close/>
                </a:path>
              </a:pathLst>
            </a:custGeom>
            <a:solidFill>
              <a:srgbClr val="F9C65F"/>
            </a:solidFill>
            <a:ln w="9525" cap="flat">
              <a:noFill/>
              <a:prstDash val="solid"/>
              <a:miter/>
            </a:ln>
          </p:spPr>
          <p:txBody>
            <a:bodyPr rtlCol="0" anchor="ctr"/>
            <a:lstStyle/>
            <a:p>
              <a:endParaRPr lang="en-ID"/>
            </a:p>
          </p:txBody>
        </p:sp>
        <p:sp>
          <p:nvSpPr>
            <p:cNvPr id="162" name="Freeform: Shape 161">
              <a:extLst>
                <a:ext uri="{FF2B5EF4-FFF2-40B4-BE49-F238E27FC236}">
                  <a16:creationId xmlns:a16="http://schemas.microsoft.com/office/drawing/2014/main" id="{188532C3-06D2-780B-8361-320CAADFAB54}"/>
                </a:ext>
              </a:extLst>
            </p:cNvPr>
            <p:cNvSpPr/>
            <p:nvPr/>
          </p:nvSpPr>
          <p:spPr>
            <a:xfrm rot="522000">
              <a:off x="6464478" y="4789063"/>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63" name="Freeform: Shape 162">
              <a:extLst>
                <a:ext uri="{FF2B5EF4-FFF2-40B4-BE49-F238E27FC236}">
                  <a16:creationId xmlns:a16="http://schemas.microsoft.com/office/drawing/2014/main" id="{B8D9EF57-48E9-CD84-FE37-628408965905}"/>
                </a:ext>
              </a:extLst>
            </p:cNvPr>
            <p:cNvSpPr/>
            <p:nvPr/>
          </p:nvSpPr>
          <p:spPr>
            <a:xfrm rot="522000">
              <a:off x="6466777" y="4827700"/>
              <a:ext cx="28384" cy="95916"/>
            </a:xfrm>
            <a:custGeom>
              <a:avLst/>
              <a:gdLst>
                <a:gd name="connsiteX0" fmla="*/ 0 w 28384"/>
                <a:gd name="connsiteY0" fmla="*/ 0 h 95916"/>
                <a:gd name="connsiteX1" fmla="*/ 28385 w 28384"/>
                <a:gd name="connsiteY1" fmla="*/ 0 h 95916"/>
                <a:gd name="connsiteX2" fmla="*/ 28385 w 28384"/>
                <a:gd name="connsiteY2" fmla="*/ 95917 h 95916"/>
                <a:gd name="connsiteX3" fmla="*/ 0 w 28384"/>
                <a:gd name="connsiteY3" fmla="*/ 95917 h 95916"/>
              </a:gdLst>
              <a:ahLst/>
              <a:cxnLst>
                <a:cxn ang="0">
                  <a:pos x="connsiteX0" y="connsiteY0"/>
                </a:cxn>
                <a:cxn ang="0">
                  <a:pos x="connsiteX1" y="connsiteY1"/>
                </a:cxn>
                <a:cxn ang="0">
                  <a:pos x="connsiteX2" y="connsiteY2"/>
                </a:cxn>
                <a:cxn ang="0">
                  <a:pos x="connsiteX3" y="connsiteY3"/>
                </a:cxn>
              </a:cxnLst>
              <a:rect l="l" t="t" r="r" b="b"/>
              <a:pathLst>
                <a:path w="28384" h="95916">
                  <a:moveTo>
                    <a:pt x="0" y="0"/>
                  </a:moveTo>
                  <a:lnTo>
                    <a:pt x="28385" y="0"/>
                  </a:lnTo>
                  <a:lnTo>
                    <a:pt x="28385" y="95917"/>
                  </a:lnTo>
                  <a:lnTo>
                    <a:pt x="0" y="95917"/>
                  </a:lnTo>
                  <a:close/>
                </a:path>
              </a:pathLst>
            </a:custGeom>
            <a:solidFill>
              <a:srgbClr val="F9C65F"/>
            </a:solidFill>
            <a:ln w="9525" cap="flat">
              <a:noFill/>
              <a:prstDash val="solid"/>
              <a:miter/>
            </a:ln>
          </p:spPr>
          <p:txBody>
            <a:bodyPr rtlCol="0" anchor="ctr"/>
            <a:lstStyle/>
            <a:p>
              <a:endParaRPr lang="en-ID"/>
            </a:p>
          </p:txBody>
        </p:sp>
        <p:sp>
          <p:nvSpPr>
            <p:cNvPr id="164" name="Freeform: Shape 163">
              <a:extLst>
                <a:ext uri="{FF2B5EF4-FFF2-40B4-BE49-F238E27FC236}">
                  <a16:creationId xmlns:a16="http://schemas.microsoft.com/office/drawing/2014/main" id="{0297A0AE-A072-D762-322F-AFEE9142656D}"/>
                </a:ext>
              </a:extLst>
            </p:cNvPr>
            <p:cNvSpPr/>
            <p:nvPr/>
          </p:nvSpPr>
          <p:spPr>
            <a:xfrm rot="522000">
              <a:off x="6535594" y="4746122"/>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65" name="Freeform: Shape 164">
              <a:extLst>
                <a:ext uri="{FF2B5EF4-FFF2-40B4-BE49-F238E27FC236}">
                  <a16:creationId xmlns:a16="http://schemas.microsoft.com/office/drawing/2014/main" id="{99ED8319-45CD-9F35-80E4-EF6764B07936}"/>
                </a:ext>
              </a:extLst>
            </p:cNvPr>
            <p:cNvSpPr/>
            <p:nvPr/>
          </p:nvSpPr>
          <p:spPr>
            <a:xfrm rot="516939">
              <a:off x="6546918" y="4777702"/>
              <a:ext cx="28421" cy="96136"/>
            </a:xfrm>
            <a:custGeom>
              <a:avLst/>
              <a:gdLst>
                <a:gd name="connsiteX0" fmla="*/ 1 w 28421"/>
                <a:gd name="connsiteY0" fmla="*/ 0 h 96136"/>
                <a:gd name="connsiteX1" fmla="*/ 28422 w 28421"/>
                <a:gd name="connsiteY1" fmla="*/ 0 h 96136"/>
                <a:gd name="connsiteX2" fmla="*/ 28422 w 28421"/>
                <a:gd name="connsiteY2" fmla="*/ 96137 h 96136"/>
                <a:gd name="connsiteX3" fmla="*/ 1 w 28421"/>
                <a:gd name="connsiteY3" fmla="*/ 96137 h 96136"/>
              </a:gdLst>
              <a:ahLst/>
              <a:cxnLst>
                <a:cxn ang="0">
                  <a:pos x="connsiteX0" y="connsiteY0"/>
                </a:cxn>
                <a:cxn ang="0">
                  <a:pos x="connsiteX1" y="connsiteY1"/>
                </a:cxn>
                <a:cxn ang="0">
                  <a:pos x="connsiteX2" y="connsiteY2"/>
                </a:cxn>
                <a:cxn ang="0">
                  <a:pos x="connsiteX3" y="connsiteY3"/>
                </a:cxn>
              </a:cxnLst>
              <a:rect l="l" t="t" r="r" b="b"/>
              <a:pathLst>
                <a:path w="28421" h="96136">
                  <a:moveTo>
                    <a:pt x="1" y="0"/>
                  </a:moveTo>
                  <a:lnTo>
                    <a:pt x="28422" y="0"/>
                  </a:lnTo>
                  <a:lnTo>
                    <a:pt x="28422" y="96137"/>
                  </a:lnTo>
                  <a:lnTo>
                    <a:pt x="1" y="96137"/>
                  </a:lnTo>
                  <a:close/>
                </a:path>
              </a:pathLst>
            </a:custGeom>
            <a:solidFill>
              <a:srgbClr val="F9C65F"/>
            </a:solidFill>
            <a:ln w="9537" cap="flat">
              <a:noFill/>
              <a:prstDash val="solid"/>
              <a:miter/>
            </a:ln>
          </p:spPr>
          <p:txBody>
            <a:bodyPr rtlCol="0" anchor="ctr"/>
            <a:lstStyle/>
            <a:p>
              <a:endParaRPr lang="en-ID"/>
            </a:p>
          </p:txBody>
        </p:sp>
        <p:sp>
          <p:nvSpPr>
            <p:cNvPr id="166" name="Freeform: Shape 165">
              <a:extLst>
                <a:ext uri="{FF2B5EF4-FFF2-40B4-BE49-F238E27FC236}">
                  <a16:creationId xmlns:a16="http://schemas.microsoft.com/office/drawing/2014/main" id="{2FB67525-FF65-71D2-306F-30F8C94C3F38}"/>
                </a:ext>
              </a:extLst>
            </p:cNvPr>
            <p:cNvSpPr/>
            <p:nvPr/>
          </p:nvSpPr>
          <p:spPr>
            <a:xfrm rot="522000">
              <a:off x="6612568" y="4665254"/>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67" name="Freeform: Shape 166">
              <a:extLst>
                <a:ext uri="{FF2B5EF4-FFF2-40B4-BE49-F238E27FC236}">
                  <a16:creationId xmlns:a16="http://schemas.microsoft.com/office/drawing/2014/main" id="{B87B330E-4368-BA12-72F0-F31B0E4B161B}"/>
                </a:ext>
              </a:extLst>
            </p:cNvPr>
            <p:cNvSpPr/>
            <p:nvPr/>
          </p:nvSpPr>
          <p:spPr>
            <a:xfrm rot="522000">
              <a:off x="6620624" y="4665948"/>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68" name="Freeform: Shape 167">
              <a:extLst>
                <a:ext uri="{FF2B5EF4-FFF2-40B4-BE49-F238E27FC236}">
                  <a16:creationId xmlns:a16="http://schemas.microsoft.com/office/drawing/2014/main" id="{6DF4E031-9D7B-ED7D-C351-4968F4461516}"/>
                </a:ext>
              </a:extLst>
            </p:cNvPr>
            <p:cNvSpPr/>
            <p:nvPr/>
          </p:nvSpPr>
          <p:spPr>
            <a:xfrm rot="522000">
              <a:off x="6656156" y="4802560"/>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69" name="Freeform: Shape 168">
              <a:extLst>
                <a:ext uri="{FF2B5EF4-FFF2-40B4-BE49-F238E27FC236}">
                  <a16:creationId xmlns:a16="http://schemas.microsoft.com/office/drawing/2014/main" id="{B593445B-9639-D117-2A46-C6C7AE6A6F74}"/>
                </a:ext>
              </a:extLst>
            </p:cNvPr>
            <p:cNvSpPr/>
            <p:nvPr/>
          </p:nvSpPr>
          <p:spPr>
            <a:xfrm rot="522000">
              <a:off x="6660727" y="4826001"/>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70" name="Freeform: Shape 169">
              <a:extLst>
                <a:ext uri="{FF2B5EF4-FFF2-40B4-BE49-F238E27FC236}">
                  <a16:creationId xmlns:a16="http://schemas.microsoft.com/office/drawing/2014/main" id="{874CB088-4DFC-764E-0B35-98A517526990}"/>
                </a:ext>
              </a:extLst>
            </p:cNvPr>
            <p:cNvSpPr/>
            <p:nvPr/>
          </p:nvSpPr>
          <p:spPr>
            <a:xfrm rot="522000">
              <a:off x="6705597" y="4900838"/>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71" name="Freeform: Shape 170">
              <a:extLst>
                <a:ext uri="{FF2B5EF4-FFF2-40B4-BE49-F238E27FC236}">
                  <a16:creationId xmlns:a16="http://schemas.microsoft.com/office/drawing/2014/main" id="{78B97999-1572-B1D1-0746-7C754CE849C6}"/>
                </a:ext>
              </a:extLst>
            </p:cNvPr>
            <p:cNvSpPr/>
            <p:nvPr/>
          </p:nvSpPr>
          <p:spPr>
            <a:xfrm rot="522000">
              <a:off x="6710264" y="4924184"/>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72" name="Freeform: Shape 171">
              <a:extLst>
                <a:ext uri="{FF2B5EF4-FFF2-40B4-BE49-F238E27FC236}">
                  <a16:creationId xmlns:a16="http://schemas.microsoft.com/office/drawing/2014/main" id="{DAAC6A21-9F63-E63E-6D39-1C03C28195B5}"/>
                </a:ext>
              </a:extLst>
            </p:cNvPr>
            <p:cNvSpPr/>
            <p:nvPr/>
          </p:nvSpPr>
          <p:spPr>
            <a:xfrm rot="522000">
              <a:off x="6784979" y="4803846"/>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73" name="Freeform: Shape 172">
              <a:extLst>
                <a:ext uri="{FF2B5EF4-FFF2-40B4-BE49-F238E27FC236}">
                  <a16:creationId xmlns:a16="http://schemas.microsoft.com/office/drawing/2014/main" id="{051A0290-90D9-0A92-0E40-4E7386073459}"/>
                </a:ext>
              </a:extLst>
            </p:cNvPr>
            <p:cNvSpPr/>
            <p:nvPr/>
          </p:nvSpPr>
          <p:spPr>
            <a:xfrm rot="522000">
              <a:off x="6781604" y="4880220"/>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74" name="Freeform: Shape 173">
              <a:extLst>
                <a:ext uri="{FF2B5EF4-FFF2-40B4-BE49-F238E27FC236}">
                  <a16:creationId xmlns:a16="http://schemas.microsoft.com/office/drawing/2014/main" id="{01721E0F-843F-5203-91FA-49C54F5057E0}"/>
                </a:ext>
              </a:extLst>
            </p:cNvPr>
            <p:cNvSpPr/>
            <p:nvPr/>
          </p:nvSpPr>
          <p:spPr>
            <a:xfrm rot="522000">
              <a:off x="6865550" y="4699601"/>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75" name="Freeform: Shape 174">
              <a:extLst>
                <a:ext uri="{FF2B5EF4-FFF2-40B4-BE49-F238E27FC236}">
                  <a16:creationId xmlns:a16="http://schemas.microsoft.com/office/drawing/2014/main" id="{0BBDED3F-F2B7-1C03-1DF4-DEA721024026}"/>
                </a:ext>
              </a:extLst>
            </p:cNvPr>
            <p:cNvSpPr/>
            <p:nvPr/>
          </p:nvSpPr>
          <p:spPr>
            <a:xfrm rot="522000">
              <a:off x="6859707" y="4791251"/>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76" name="Freeform: Shape 175">
              <a:extLst>
                <a:ext uri="{FF2B5EF4-FFF2-40B4-BE49-F238E27FC236}">
                  <a16:creationId xmlns:a16="http://schemas.microsoft.com/office/drawing/2014/main" id="{3728B3CB-F024-443A-0D9F-FAF113DA9477}"/>
                </a:ext>
              </a:extLst>
            </p:cNvPr>
            <p:cNvSpPr/>
            <p:nvPr/>
          </p:nvSpPr>
          <p:spPr>
            <a:xfrm rot="522000">
              <a:off x="6911204" y="4823096"/>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77" name="Freeform: Shape 176">
              <a:extLst>
                <a:ext uri="{FF2B5EF4-FFF2-40B4-BE49-F238E27FC236}">
                  <a16:creationId xmlns:a16="http://schemas.microsoft.com/office/drawing/2014/main" id="{E158990A-42A8-D60D-7B75-AD521818AF34}"/>
                </a:ext>
              </a:extLst>
            </p:cNvPr>
            <p:cNvSpPr/>
            <p:nvPr/>
          </p:nvSpPr>
          <p:spPr>
            <a:xfrm rot="516939">
              <a:off x="6923286" y="4854223"/>
              <a:ext cx="28421" cy="96136"/>
            </a:xfrm>
            <a:custGeom>
              <a:avLst/>
              <a:gdLst>
                <a:gd name="connsiteX0" fmla="*/ 1 w 28421"/>
                <a:gd name="connsiteY0" fmla="*/ 0 h 96136"/>
                <a:gd name="connsiteX1" fmla="*/ 28422 w 28421"/>
                <a:gd name="connsiteY1" fmla="*/ 0 h 96136"/>
                <a:gd name="connsiteX2" fmla="*/ 28422 w 28421"/>
                <a:gd name="connsiteY2" fmla="*/ 96137 h 96136"/>
                <a:gd name="connsiteX3" fmla="*/ 1 w 28421"/>
                <a:gd name="connsiteY3" fmla="*/ 96137 h 96136"/>
              </a:gdLst>
              <a:ahLst/>
              <a:cxnLst>
                <a:cxn ang="0">
                  <a:pos x="connsiteX0" y="connsiteY0"/>
                </a:cxn>
                <a:cxn ang="0">
                  <a:pos x="connsiteX1" y="connsiteY1"/>
                </a:cxn>
                <a:cxn ang="0">
                  <a:pos x="connsiteX2" y="connsiteY2"/>
                </a:cxn>
                <a:cxn ang="0">
                  <a:pos x="connsiteX3" y="connsiteY3"/>
                </a:cxn>
              </a:cxnLst>
              <a:rect l="l" t="t" r="r" b="b"/>
              <a:pathLst>
                <a:path w="28421" h="96136">
                  <a:moveTo>
                    <a:pt x="1" y="0"/>
                  </a:moveTo>
                  <a:lnTo>
                    <a:pt x="28422" y="0"/>
                  </a:lnTo>
                  <a:lnTo>
                    <a:pt x="28422" y="96137"/>
                  </a:lnTo>
                  <a:lnTo>
                    <a:pt x="1" y="96137"/>
                  </a:lnTo>
                  <a:close/>
                </a:path>
              </a:pathLst>
            </a:custGeom>
            <a:solidFill>
              <a:srgbClr val="F9C65F"/>
            </a:solidFill>
            <a:ln w="9537" cap="flat">
              <a:noFill/>
              <a:prstDash val="solid"/>
              <a:miter/>
            </a:ln>
          </p:spPr>
          <p:txBody>
            <a:bodyPr rtlCol="0" anchor="ctr"/>
            <a:lstStyle/>
            <a:p>
              <a:endParaRPr lang="en-ID"/>
            </a:p>
          </p:txBody>
        </p:sp>
        <p:sp>
          <p:nvSpPr>
            <p:cNvPr id="178" name="Freeform: Shape 177">
              <a:extLst>
                <a:ext uri="{FF2B5EF4-FFF2-40B4-BE49-F238E27FC236}">
                  <a16:creationId xmlns:a16="http://schemas.microsoft.com/office/drawing/2014/main" id="{2735CDC0-2183-4CC6-50F1-55049A6A65CD}"/>
                </a:ext>
              </a:extLst>
            </p:cNvPr>
            <p:cNvSpPr/>
            <p:nvPr/>
          </p:nvSpPr>
          <p:spPr>
            <a:xfrm rot="522000">
              <a:off x="6969052" y="4866315"/>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79" name="Freeform: Shape 178">
              <a:extLst>
                <a:ext uri="{FF2B5EF4-FFF2-40B4-BE49-F238E27FC236}">
                  <a16:creationId xmlns:a16="http://schemas.microsoft.com/office/drawing/2014/main" id="{56C55373-4494-45E0-E05E-91B32F879D96}"/>
                </a:ext>
              </a:extLst>
            </p:cNvPr>
            <p:cNvSpPr/>
            <p:nvPr/>
          </p:nvSpPr>
          <p:spPr>
            <a:xfrm rot="522000">
              <a:off x="6964538" y="4950429"/>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80" name="Freeform: Shape 179">
              <a:extLst>
                <a:ext uri="{FF2B5EF4-FFF2-40B4-BE49-F238E27FC236}">
                  <a16:creationId xmlns:a16="http://schemas.microsoft.com/office/drawing/2014/main" id="{74F82D85-888B-1A2C-44C7-804D8C1EC736}"/>
                </a:ext>
              </a:extLst>
            </p:cNvPr>
            <p:cNvSpPr/>
            <p:nvPr/>
          </p:nvSpPr>
          <p:spPr>
            <a:xfrm rot="522000">
              <a:off x="7041802" y="4813055"/>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81" name="Freeform: Shape 180">
              <a:extLst>
                <a:ext uri="{FF2B5EF4-FFF2-40B4-BE49-F238E27FC236}">
                  <a16:creationId xmlns:a16="http://schemas.microsoft.com/office/drawing/2014/main" id="{D2299315-6810-1AF6-3BFB-17063C11BFE4}"/>
                </a:ext>
              </a:extLst>
            </p:cNvPr>
            <p:cNvSpPr/>
            <p:nvPr/>
          </p:nvSpPr>
          <p:spPr>
            <a:xfrm rot="522000">
              <a:off x="7049952" y="4813764"/>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82" name="Freeform: Shape 181">
              <a:extLst>
                <a:ext uri="{FF2B5EF4-FFF2-40B4-BE49-F238E27FC236}">
                  <a16:creationId xmlns:a16="http://schemas.microsoft.com/office/drawing/2014/main" id="{AE4A7A4E-AEAD-7575-74CC-E2C9554C0A0A}"/>
                </a:ext>
              </a:extLst>
            </p:cNvPr>
            <p:cNvSpPr/>
            <p:nvPr/>
          </p:nvSpPr>
          <p:spPr>
            <a:xfrm rot="522000">
              <a:off x="7095278" y="4885565"/>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83" name="Freeform: Shape 182">
              <a:extLst>
                <a:ext uri="{FF2B5EF4-FFF2-40B4-BE49-F238E27FC236}">
                  <a16:creationId xmlns:a16="http://schemas.microsoft.com/office/drawing/2014/main" id="{93A720D1-68D5-C578-6ADD-8B73F31BA411}"/>
                </a:ext>
              </a:extLst>
            </p:cNvPr>
            <p:cNvSpPr/>
            <p:nvPr/>
          </p:nvSpPr>
          <p:spPr>
            <a:xfrm rot="522000">
              <a:off x="7101069" y="4901360"/>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84" name="Freeform: Shape 183">
              <a:extLst>
                <a:ext uri="{FF2B5EF4-FFF2-40B4-BE49-F238E27FC236}">
                  <a16:creationId xmlns:a16="http://schemas.microsoft.com/office/drawing/2014/main" id="{2281813D-674A-A7D5-B1E0-5D566E0911EE}"/>
                </a:ext>
              </a:extLst>
            </p:cNvPr>
            <p:cNvSpPr/>
            <p:nvPr/>
          </p:nvSpPr>
          <p:spPr>
            <a:xfrm rot="522000">
              <a:off x="7162592" y="4868030"/>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85" name="Freeform: Shape 184">
              <a:extLst>
                <a:ext uri="{FF2B5EF4-FFF2-40B4-BE49-F238E27FC236}">
                  <a16:creationId xmlns:a16="http://schemas.microsoft.com/office/drawing/2014/main" id="{C0CEFBD1-DC08-27E1-D5EA-304CB40ED6F3}"/>
                </a:ext>
              </a:extLst>
            </p:cNvPr>
            <p:cNvSpPr/>
            <p:nvPr/>
          </p:nvSpPr>
          <p:spPr>
            <a:xfrm rot="522000">
              <a:off x="7169522" y="4876275"/>
              <a:ext cx="28384" cy="96011"/>
            </a:xfrm>
            <a:custGeom>
              <a:avLst/>
              <a:gdLst>
                <a:gd name="connsiteX0" fmla="*/ 0 w 28384"/>
                <a:gd name="connsiteY0" fmla="*/ 0 h 96011"/>
                <a:gd name="connsiteX1" fmla="*/ 28385 w 28384"/>
                <a:gd name="connsiteY1" fmla="*/ 0 h 96011"/>
                <a:gd name="connsiteX2" fmla="*/ 28385 w 28384"/>
                <a:gd name="connsiteY2" fmla="*/ 96012 h 96011"/>
                <a:gd name="connsiteX3" fmla="*/ 0 w 28384"/>
                <a:gd name="connsiteY3" fmla="*/ 96012 h 96011"/>
              </a:gdLst>
              <a:ahLst/>
              <a:cxnLst>
                <a:cxn ang="0">
                  <a:pos x="connsiteX0" y="connsiteY0"/>
                </a:cxn>
                <a:cxn ang="0">
                  <a:pos x="connsiteX1" y="connsiteY1"/>
                </a:cxn>
                <a:cxn ang="0">
                  <a:pos x="connsiteX2" y="connsiteY2"/>
                </a:cxn>
                <a:cxn ang="0">
                  <a:pos x="connsiteX3" y="connsiteY3"/>
                </a:cxn>
              </a:cxnLst>
              <a:rect l="l" t="t" r="r" b="b"/>
              <a:pathLst>
                <a:path w="28384" h="96011">
                  <a:moveTo>
                    <a:pt x="0" y="0"/>
                  </a:moveTo>
                  <a:lnTo>
                    <a:pt x="28385" y="0"/>
                  </a:lnTo>
                  <a:lnTo>
                    <a:pt x="28385" y="96012"/>
                  </a:lnTo>
                  <a:lnTo>
                    <a:pt x="0" y="96012"/>
                  </a:lnTo>
                  <a:close/>
                </a:path>
              </a:pathLst>
            </a:custGeom>
            <a:solidFill>
              <a:srgbClr val="F9C65F"/>
            </a:solidFill>
            <a:ln w="9525" cap="flat">
              <a:noFill/>
              <a:prstDash val="solid"/>
              <a:miter/>
            </a:ln>
          </p:spPr>
          <p:txBody>
            <a:bodyPr rtlCol="0" anchor="ctr"/>
            <a:lstStyle/>
            <a:p>
              <a:endParaRPr lang="en-ID"/>
            </a:p>
          </p:txBody>
        </p:sp>
        <p:sp>
          <p:nvSpPr>
            <p:cNvPr id="186" name="Freeform: Shape 185">
              <a:extLst>
                <a:ext uri="{FF2B5EF4-FFF2-40B4-BE49-F238E27FC236}">
                  <a16:creationId xmlns:a16="http://schemas.microsoft.com/office/drawing/2014/main" id="{782D0529-5E99-60BE-01FD-3705B0ED6B03}"/>
                </a:ext>
              </a:extLst>
            </p:cNvPr>
            <p:cNvSpPr/>
            <p:nvPr/>
          </p:nvSpPr>
          <p:spPr>
            <a:xfrm rot="522000">
              <a:off x="7221594" y="4903605"/>
              <a:ext cx="28384" cy="203834"/>
            </a:xfrm>
            <a:custGeom>
              <a:avLst/>
              <a:gdLst>
                <a:gd name="connsiteX0" fmla="*/ 0 w 28384"/>
                <a:gd name="connsiteY0" fmla="*/ 0 h 203834"/>
                <a:gd name="connsiteX1" fmla="*/ 28385 w 28384"/>
                <a:gd name="connsiteY1" fmla="*/ 0 h 203834"/>
                <a:gd name="connsiteX2" fmla="*/ 28385 w 28384"/>
                <a:gd name="connsiteY2" fmla="*/ 203835 h 203834"/>
                <a:gd name="connsiteX3" fmla="*/ 0 w 28384"/>
                <a:gd name="connsiteY3" fmla="*/ 203835 h 203834"/>
              </a:gdLst>
              <a:ahLst/>
              <a:cxnLst>
                <a:cxn ang="0">
                  <a:pos x="connsiteX0" y="connsiteY0"/>
                </a:cxn>
                <a:cxn ang="0">
                  <a:pos x="connsiteX1" y="connsiteY1"/>
                </a:cxn>
                <a:cxn ang="0">
                  <a:pos x="connsiteX2" y="connsiteY2"/>
                </a:cxn>
                <a:cxn ang="0">
                  <a:pos x="connsiteX3" y="connsiteY3"/>
                </a:cxn>
              </a:cxnLst>
              <a:rect l="l" t="t" r="r" b="b"/>
              <a:pathLst>
                <a:path w="28384" h="203834">
                  <a:moveTo>
                    <a:pt x="0" y="0"/>
                  </a:moveTo>
                  <a:lnTo>
                    <a:pt x="28385" y="0"/>
                  </a:lnTo>
                  <a:lnTo>
                    <a:pt x="28385" y="203835"/>
                  </a:lnTo>
                  <a:lnTo>
                    <a:pt x="0" y="203835"/>
                  </a:lnTo>
                  <a:close/>
                </a:path>
              </a:pathLst>
            </a:custGeom>
            <a:solidFill>
              <a:srgbClr val="F9C65F">
                <a:alpha val="20000"/>
              </a:srgbClr>
            </a:solidFill>
            <a:ln w="9525" cap="flat">
              <a:noFill/>
              <a:prstDash val="solid"/>
              <a:miter/>
            </a:ln>
          </p:spPr>
          <p:txBody>
            <a:bodyPr rtlCol="0" anchor="ctr"/>
            <a:lstStyle/>
            <a:p>
              <a:endParaRPr lang="en-ID"/>
            </a:p>
          </p:txBody>
        </p:sp>
        <p:sp>
          <p:nvSpPr>
            <p:cNvPr id="187" name="Freeform: Shape 186">
              <a:extLst>
                <a:ext uri="{FF2B5EF4-FFF2-40B4-BE49-F238E27FC236}">
                  <a16:creationId xmlns:a16="http://schemas.microsoft.com/office/drawing/2014/main" id="{18F68988-1C82-5F1B-D0C3-C4E18F2352B6}"/>
                </a:ext>
              </a:extLst>
            </p:cNvPr>
            <p:cNvSpPr/>
            <p:nvPr/>
          </p:nvSpPr>
          <p:spPr>
            <a:xfrm rot="516939">
              <a:off x="7223901" y="5002882"/>
              <a:ext cx="28421" cy="96136"/>
            </a:xfrm>
            <a:custGeom>
              <a:avLst/>
              <a:gdLst>
                <a:gd name="connsiteX0" fmla="*/ 1 w 28421"/>
                <a:gd name="connsiteY0" fmla="*/ 0 h 96136"/>
                <a:gd name="connsiteX1" fmla="*/ 28422 w 28421"/>
                <a:gd name="connsiteY1" fmla="*/ 0 h 96136"/>
                <a:gd name="connsiteX2" fmla="*/ 28422 w 28421"/>
                <a:gd name="connsiteY2" fmla="*/ 96136 h 96136"/>
                <a:gd name="connsiteX3" fmla="*/ 1 w 28421"/>
                <a:gd name="connsiteY3" fmla="*/ 96136 h 96136"/>
              </a:gdLst>
              <a:ahLst/>
              <a:cxnLst>
                <a:cxn ang="0">
                  <a:pos x="connsiteX0" y="connsiteY0"/>
                </a:cxn>
                <a:cxn ang="0">
                  <a:pos x="connsiteX1" y="connsiteY1"/>
                </a:cxn>
                <a:cxn ang="0">
                  <a:pos x="connsiteX2" y="connsiteY2"/>
                </a:cxn>
                <a:cxn ang="0">
                  <a:pos x="connsiteX3" y="connsiteY3"/>
                </a:cxn>
              </a:cxnLst>
              <a:rect l="l" t="t" r="r" b="b"/>
              <a:pathLst>
                <a:path w="28421" h="96136">
                  <a:moveTo>
                    <a:pt x="1" y="0"/>
                  </a:moveTo>
                  <a:lnTo>
                    <a:pt x="28422" y="0"/>
                  </a:lnTo>
                  <a:lnTo>
                    <a:pt x="28422" y="96136"/>
                  </a:lnTo>
                  <a:lnTo>
                    <a:pt x="1" y="96136"/>
                  </a:lnTo>
                  <a:close/>
                </a:path>
              </a:pathLst>
            </a:custGeom>
            <a:solidFill>
              <a:srgbClr val="F9C65F"/>
            </a:solidFill>
            <a:ln w="9537" cap="flat">
              <a:noFill/>
              <a:prstDash val="solid"/>
              <a:miter/>
            </a:ln>
          </p:spPr>
          <p:txBody>
            <a:bodyPr rtlCol="0" anchor="ctr"/>
            <a:lstStyle/>
            <a:p>
              <a:endParaRPr lang="en-ID"/>
            </a:p>
          </p:txBody>
        </p:sp>
        <p:sp>
          <p:nvSpPr>
            <p:cNvPr id="188" name="Freeform: Shape 187">
              <a:extLst>
                <a:ext uri="{FF2B5EF4-FFF2-40B4-BE49-F238E27FC236}">
                  <a16:creationId xmlns:a16="http://schemas.microsoft.com/office/drawing/2014/main" id="{94384651-1309-9971-EE17-D38301B0F4F3}"/>
                </a:ext>
              </a:extLst>
            </p:cNvPr>
            <p:cNvSpPr/>
            <p:nvPr/>
          </p:nvSpPr>
          <p:spPr>
            <a:xfrm rot="522000">
              <a:off x="5713772" y="5146248"/>
              <a:ext cx="534543" cy="16573"/>
            </a:xfrm>
            <a:custGeom>
              <a:avLst/>
              <a:gdLst>
                <a:gd name="connsiteX0" fmla="*/ 0 w 534543"/>
                <a:gd name="connsiteY0" fmla="*/ 0 h 16573"/>
                <a:gd name="connsiteX1" fmla="*/ 534543 w 534543"/>
                <a:gd name="connsiteY1" fmla="*/ 0 h 16573"/>
                <a:gd name="connsiteX2" fmla="*/ 534543 w 534543"/>
                <a:gd name="connsiteY2" fmla="*/ 16573 h 16573"/>
                <a:gd name="connsiteX3" fmla="*/ 0 w 534543"/>
                <a:gd name="connsiteY3" fmla="*/ 16573 h 16573"/>
              </a:gdLst>
              <a:ahLst/>
              <a:cxnLst>
                <a:cxn ang="0">
                  <a:pos x="connsiteX0" y="connsiteY0"/>
                </a:cxn>
                <a:cxn ang="0">
                  <a:pos x="connsiteX1" y="connsiteY1"/>
                </a:cxn>
                <a:cxn ang="0">
                  <a:pos x="connsiteX2" y="connsiteY2"/>
                </a:cxn>
                <a:cxn ang="0">
                  <a:pos x="connsiteX3" y="connsiteY3"/>
                </a:cxn>
              </a:cxnLst>
              <a:rect l="l" t="t" r="r" b="b"/>
              <a:pathLst>
                <a:path w="534543" h="16573">
                  <a:moveTo>
                    <a:pt x="0" y="0"/>
                  </a:moveTo>
                  <a:lnTo>
                    <a:pt x="534543" y="0"/>
                  </a:lnTo>
                  <a:lnTo>
                    <a:pt x="534543" y="16573"/>
                  </a:lnTo>
                  <a:lnTo>
                    <a:pt x="0" y="16573"/>
                  </a:lnTo>
                  <a:close/>
                </a:path>
              </a:pathLst>
            </a:custGeom>
            <a:solidFill>
              <a:srgbClr val="999999"/>
            </a:solidFill>
            <a:ln w="9525" cap="rnd">
              <a:solidFill>
                <a:srgbClr val="263238"/>
              </a:solidFill>
              <a:prstDash val="solid"/>
              <a:round/>
            </a:ln>
          </p:spPr>
          <p:txBody>
            <a:bodyPr rtlCol="0" anchor="ctr"/>
            <a:lstStyle/>
            <a:p>
              <a:endParaRPr lang="en-ID"/>
            </a:p>
          </p:txBody>
        </p:sp>
      </p:grpSp>
      <p:sp>
        <p:nvSpPr>
          <p:cNvPr id="190" name="1">
            <a:extLst>
              <a:ext uri="{FF2B5EF4-FFF2-40B4-BE49-F238E27FC236}">
                <a16:creationId xmlns:a16="http://schemas.microsoft.com/office/drawing/2014/main" id="{5AC3AB4B-74A0-8749-66EB-97426901F982}"/>
              </a:ext>
            </a:extLst>
          </p:cNvPr>
          <p:cNvSpPr/>
          <p:nvPr/>
        </p:nvSpPr>
        <p:spPr>
          <a:xfrm rot="529396">
            <a:off x="8277010" y="4010324"/>
            <a:ext cx="631939" cy="631939"/>
          </a:xfrm>
          <a:prstGeom prst="ellipse">
            <a:avLst/>
          </a:prstGeom>
          <a:solidFill>
            <a:srgbClr val="263238"/>
          </a:solidFill>
          <a:ln w="25400">
            <a:solidFill>
              <a:srgbClr val="F9C65F"/>
            </a:solidFill>
          </a:ln>
          <a:effectLst>
            <a:outerShdw blurRad="88900" sx="110000" sy="11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ID" dirty="0"/>
          </a:p>
        </p:txBody>
      </p:sp>
      <p:sp>
        <p:nvSpPr>
          <p:cNvPr id="191" name="2">
            <a:extLst>
              <a:ext uri="{FF2B5EF4-FFF2-40B4-BE49-F238E27FC236}">
                <a16:creationId xmlns:a16="http://schemas.microsoft.com/office/drawing/2014/main" id="{D1BAEE70-B560-7327-5B8F-4CE4CAE50E11}"/>
              </a:ext>
            </a:extLst>
          </p:cNvPr>
          <p:cNvSpPr/>
          <p:nvPr/>
        </p:nvSpPr>
        <p:spPr>
          <a:xfrm rot="529396">
            <a:off x="9504723" y="4210793"/>
            <a:ext cx="631939" cy="631939"/>
          </a:xfrm>
          <a:prstGeom prst="ellipse">
            <a:avLst/>
          </a:prstGeom>
          <a:solidFill>
            <a:srgbClr val="263238"/>
          </a:solidFill>
          <a:ln w="25400">
            <a:solidFill>
              <a:srgbClr val="F9C65F"/>
            </a:solidFill>
          </a:ln>
          <a:effectLst>
            <a:outerShdw blurRad="88900" sx="110000" sy="11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ID" dirty="0"/>
          </a:p>
        </p:txBody>
      </p:sp>
      <p:sp>
        <p:nvSpPr>
          <p:cNvPr id="192" name="3">
            <a:extLst>
              <a:ext uri="{FF2B5EF4-FFF2-40B4-BE49-F238E27FC236}">
                <a16:creationId xmlns:a16="http://schemas.microsoft.com/office/drawing/2014/main" id="{4D845309-991F-8D6F-E94D-04B8C7D01D05}"/>
              </a:ext>
            </a:extLst>
          </p:cNvPr>
          <p:cNvSpPr/>
          <p:nvPr/>
        </p:nvSpPr>
        <p:spPr>
          <a:xfrm rot="529396">
            <a:off x="10725517" y="4385846"/>
            <a:ext cx="631939" cy="631939"/>
          </a:xfrm>
          <a:prstGeom prst="ellipse">
            <a:avLst/>
          </a:prstGeom>
          <a:solidFill>
            <a:srgbClr val="263238"/>
          </a:solidFill>
          <a:ln w="25400">
            <a:solidFill>
              <a:srgbClr val="F9C65F"/>
            </a:solidFill>
          </a:ln>
          <a:effectLst>
            <a:outerShdw blurRad="88900" sx="110000" sy="110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ID" dirty="0"/>
          </a:p>
        </p:txBody>
      </p:sp>
      <p:sp>
        <p:nvSpPr>
          <p:cNvPr id="193" name="TextBox 192">
            <a:extLst>
              <a:ext uri="{FF2B5EF4-FFF2-40B4-BE49-F238E27FC236}">
                <a16:creationId xmlns:a16="http://schemas.microsoft.com/office/drawing/2014/main" id="{0D3499E6-A8E7-C59A-E668-4F6326D80D92}"/>
              </a:ext>
            </a:extLst>
          </p:cNvPr>
          <p:cNvSpPr txBox="1"/>
          <p:nvPr/>
        </p:nvSpPr>
        <p:spPr>
          <a:xfrm>
            <a:off x="1372531" y="2099221"/>
            <a:ext cx="3493996"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1. Functional Testing:</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Objective:</a:t>
            </a:r>
            <a:r>
              <a:rPr lang="en-US" sz="1400" dirty="0">
                <a:solidFill>
                  <a:schemeClr val="bg1"/>
                </a:solidFill>
                <a:latin typeface="BigNoodleTitling" panose="02000708030402040100"/>
              </a:rPr>
              <a:t> Ensure features work correctly.</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Procedure:</a:t>
            </a:r>
            <a:r>
              <a:rPr lang="en-US" sz="1400" dirty="0">
                <a:solidFill>
                  <a:schemeClr val="bg1"/>
                </a:solidFill>
                <a:latin typeface="BigNoodleTitling" panose="02000708030402040100"/>
              </a:rPr>
              <a:t> Test weather, Google search, word meaning, joke generation, app opening, and YouTube music features.</a:t>
            </a:r>
          </a:p>
          <a:p>
            <a:pPr algn="just"/>
            <a:endParaRPr lang="en-ID" sz="1400" dirty="0">
              <a:solidFill>
                <a:schemeClr val="bg1"/>
              </a:solidFill>
              <a:latin typeface="BigNoodleTitling" panose="02000708030402040100"/>
            </a:endParaRPr>
          </a:p>
        </p:txBody>
      </p:sp>
      <p:sp>
        <p:nvSpPr>
          <p:cNvPr id="194" name="TextBox 193">
            <a:extLst>
              <a:ext uri="{FF2B5EF4-FFF2-40B4-BE49-F238E27FC236}">
                <a16:creationId xmlns:a16="http://schemas.microsoft.com/office/drawing/2014/main" id="{F5A220CF-0543-C3EE-144B-D9D23E87FB9D}"/>
              </a:ext>
            </a:extLst>
          </p:cNvPr>
          <p:cNvSpPr txBox="1"/>
          <p:nvPr/>
        </p:nvSpPr>
        <p:spPr>
          <a:xfrm>
            <a:off x="1921151" y="3417263"/>
            <a:ext cx="3493996" cy="1600438"/>
          </a:xfrm>
          <a:prstGeom prst="rect">
            <a:avLst/>
          </a:prstGeom>
          <a:noFill/>
        </p:spPr>
        <p:txBody>
          <a:bodyPr wrap="square">
            <a:spAutoFit/>
          </a:bodyPr>
          <a:lstStyle/>
          <a:p>
            <a:pPr algn="just"/>
            <a:r>
              <a:rPr lang="en-US" sz="1400" b="1" dirty="0">
                <a:solidFill>
                  <a:schemeClr val="bg1"/>
                </a:solidFill>
                <a:latin typeface="BigNoodleTitling" panose="02000708030402040100"/>
              </a:rPr>
              <a:t>2. Usability Testing:</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Objective:</a:t>
            </a:r>
            <a:r>
              <a:rPr lang="en-US" sz="1400" dirty="0">
                <a:solidFill>
                  <a:schemeClr val="bg1"/>
                </a:solidFill>
                <a:latin typeface="BigNoodleTitling" panose="02000708030402040100"/>
              </a:rPr>
              <a:t> Assess user interaction and satisfaction.</a:t>
            </a:r>
          </a:p>
          <a:p>
            <a:pPr marL="285750" indent="-285750" algn="just">
              <a:buFont typeface="Wingdings" panose="05000000000000000000" pitchFamily="2" charset="2"/>
              <a:buChar char="ü"/>
            </a:pPr>
            <a:r>
              <a:rPr lang="en-US" sz="1400" b="1" dirty="0">
                <a:solidFill>
                  <a:schemeClr val="bg1"/>
                </a:solidFill>
                <a:latin typeface="BigNoodleTitling" panose="02000708030402040100"/>
              </a:rPr>
              <a:t>Procedure:</a:t>
            </a:r>
            <a:r>
              <a:rPr lang="en-US" sz="1400" dirty="0">
                <a:solidFill>
                  <a:schemeClr val="bg1"/>
                </a:solidFill>
                <a:latin typeface="BigNoodleTitling" panose="02000708030402040100"/>
              </a:rPr>
              <a:t> Evaluate user interactions, test NLP understanding, and conduct a satisfaction survey.</a:t>
            </a:r>
          </a:p>
          <a:p>
            <a:pPr algn="just"/>
            <a:endParaRPr lang="en-ID" sz="1400" dirty="0">
              <a:solidFill>
                <a:schemeClr val="bg1"/>
              </a:solidFill>
              <a:latin typeface="BigNoodleTitling" panose="02000708030402040100"/>
            </a:endParaRPr>
          </a:p>
        </p:txBody>
      </p:sp>
      <p:sp>
        <p:nvSpPr>
          <p:cNvPr id="195" name="TextBox 194">
            <a:extLst>
              <a:ext uri="{FF2B5EF4-FFF2-40B4-BE49-F238E27FC236}">
                <a16:creationId xmlns:a16="http://schemas.microsoft.com/office/drawing/2014/main" id="{634117E5-01A9-13A7-3354-3AF6B6B95CFA}"/>
              </a:ext>
            </a:extLst>
          </p:cNvPr>
          <p:cNvSpPr txBox="1"/>
          <p:nvPr/>
        </p:nvSpPr>
        <p:spPr>
          <a:xfrm>
            <a:off x="2546807" y="4741915"/>
            <a:ext cx="3493996" cy="1600438"/>
          </a:xfrm>
          <a:prstGeom prst="rect">
            <a:avLst/>
          </a:prstGeom>
          <a:noFill/>
        </p:spPr>
        <p:txBody>
          <a:bodyPr wrap="square">
            <a:spAutoFit/>
          </a:bodyPr>
          <a:lstStyle/>
          <a:p>
            <a:r>
              <a:rPr lang="en-US" sz="1400" b="1" dirty="0">
                <a:solidFill>
                  <a:schemeClr val="bg1"/>
                </a:solidFill>
                <a:latin typeface="BigNoodleTitling" panose="02000708030402040100"/>
              </a:rPr>
              <a:t>3. Security and Reliability Testing:</a:t>
            </a:r>
          </a:p>
          <a:p>
            <a:pPr marL="285750" indent="-285750">
              <a:buFont typeface="Wingdings" panose="05000000000000000000" pitchFamily="2" charset="2"/>
              <a:buChar char="ü"/>
            </a:pPr>
            <a:r>
              <a:rPr lang="en-US" sz="1400" b="1" dirty="0">
                <a:solidFill>
                  <a:schemeClr val="bg1"/>
                </a:solidFill>
                <a:latin typeface="BigNoodleTitling" panose="02000708030402040100"/>
              </a:rPr>
              <a:t>Objective:</a:t>
            </a:r>
            <a:r>
              <a:rPr lang="en-US" sz="1400" dirty="0">
                <a:solidFill>
                  <a:schemeClr val="bg1"/>
                </a:solidFill>
                <a:latin typeface="BigNoodleTitling" panose="02000708030402040100"/>
              </a:rPr>
              <a:t> Verify secure, stable operation.</a:t>
            </a:r>
          </a:p>
          <a:p>
            <a:pPr marL="285750" indent="-285750">
              <a:buFont typeface="Wingdings" panose="05000000000000000000" pitchFamily="2" charset="2"/>
              <a:buChar char="ü"/>
            </a:pPr>
            <a:r>
              <a:rPr lang="en-US" sz="1400" b="1" dirty="0">
                <a:solidFill>
                  <a:schemeClr val="bg1"/>
                </a:solidFill>
                <a:latin typeface="BigNoodleTitling" panose="02000708030402040100"/>
              </a:rPr>
              <a:t>Procedure:</a:t>
            </a:r>
            <a:r>
              <a:rPr lang="en-US" sz="1400" dirty="0">
                <a:solidFill>
                  <a:schemeClr val="bg1"/>
                </a:solidFill>
                <a:latin typeface="BigNoodleTitling" panose="02000708030402040100"/>
              </a:rPr>
              <a:t> Assess data security, test system stability, and review user authentication processes.</a:t>
            </a:r>
          </a:p>
          <a:p>
            <a:pPr algn="ctr"/>
            <a:endParaRPr lang="en-ID" sz="1400" dirty="0">
              <a:solidFill>
                <a:schemeClr val="bg1"/>
              </a:solidFill>
              <a:latin typeface="BigNoodleTitling" panose="02000708030402040100"/>
            </a:endParaRPr>
          </a:p>
        </p:txBody>
      </p:sp>
    </p:spTree>
    <p:extLst>
      <p:ext uri="{BB962C8B-B14F-4D97-AF65-F5344CB8AC3E}">
        <p14:creationId xmlns:p14="http://schemas.microsoft.com/office/powerpoint/2010/main" val="3535345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p159:morph option="byObject"/>
      </p:transition>
    </mc:Choice>
    <mc:Fallback xmlns="">
      <p:transition spd="slow"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90"/>
                    </p:tgtEl>
                  </p:cond>
                </p:stCondLst>
                <p:endSync evt="end" delay="0">
                  <p:rtn val="all"/>
                </p:endSync>
                <p:childTnLst>
                  <p:par>
                    <p:cTn id="3" fill="hold">
                      <p:stCondLst>
                        <p:cond delay="0"/>
                      </p:stCondLst>
                      <p:childTnLst>
                        <p:par>
                          <p:cTn id="4" fill="hold">
                            <p:stCondLst>
                              <p:cond delay="0"/>
                            </p:stCondLst>
                            <p:childTnLst>
                              <p:par>
                                <p:cTn id="5" presetID="6" presetClass="emph" presetSubtype="0" autoRev="1" fill="hold" grpId="0" nodeType="clickEffect">
                                  <p:stCondLst>
                                    <p:cond delay="0"/>
                                  </p:stCondLst>
                                  <p:childTnLst>
                                    <p:animScale>
                                      <p:cBhvr>
                                        <p:cTn id="6" dur="100" fill="hold"/>
                                        <p:tgtEl>
                                          <p:spTgt spid="190"/>
                                        </p:tgtEl>
                                      </p:cBhvr>
                                      <p:by x="80000" y="80000"/>
                                    </p:animScale>
                                  </p:childTnLst>
                                </p:cTn>
                              </p:par>
                            </p:childTnLst>
                          </p:cTn>
                        </p:par>
                        <p:par>
                          <p:cTn id="7" fill="hold">
                            <p:stCondLst>
                              <p:cond delay="200"/>
                            </p:stCondLst>
                            <p:childTnLst>
                              <p:par>
                                <p:cTn id="8" presetID="14" presetClass="entr" presetSubtype="5" fill="hold" grpId="0" nodeType="afterEffect">
                                  <p:stCondLst>
                                    <p:cond delay="0"/>
                                  </p:stCondLst>
                                  <p:iterate type="lt">
                                    <p:tmPct val="10000"/>
                                  </p:iterate>
                                  <p:childTnLst>
                                    <p:set>
                                      <p:cBhvr>
                                        <p:cTn id="9" dur="1" fill="hold">
                                          <p:stCondLst>
                                            <p:cond delay="0"/>
                                          </p:stCondLst>
                                        </p:cTn>
                                        <p:tgtEl>
                                          <p:spTgt spid="193"/>
                                        </p:tgtEl>
                                        <p:attrNameLst>
                                          <p:attrName>style.visibility</p:attrName>
                                        </p:attrNameLst>
                                      </p:cBhvr>
                                      <p:to>
                                        <p:strVal val="visible"/>
                                      </p:to>
                                    </p:set>
                                    <p:animEffect transition="in" filter="randombar(vertical)">
                                      <p:cBhvr>
                                        <p:cTn id="10" dur="100"/>
                                        <p:tgtEl>
                                          <p:spTgt spid="193"/>
                                        </p:tgtEl>
                                      </p:cBhvr>
                                    </p:animEffect>
                                  </p:childTnLst>
                                </p:cTn>
                              </p:par>
                            </p:childTnLst>
                          </p:cTn>
                        </p:par>
                      </p:childTnLst>
                    </p:cTn>
                  </p:par>
                </p:childTnLst>
              </p:cTn>
              <p:nextCondLst>
                <p:cond evt="onClick" delay="0">
                  <p:tgtEl>
                    <p:spTgt spid="190"/>
                  </p:tgtEl>
                </p:cond>
              </p:nextCondLst>
            </p:seq>
            <p:seq concurrent="1" nextAc="seek">
              <p:cTn id="11" restart="whenNotActive" fill="hold" evtFilter="cancelBubble" nodeType="interactiveSeq">
                <p:stCondLst>
                  <p:cond evt="onClick" delay="0">
                    <p:tgtEl>
                      <p:spTgt spid="191"/>
                    </p:tgtEl>
                  </p:cond>
                </p:stCondLst>
                <p:endSync evt="end" delay="0">
                  <p:rtn val="all"/>
                </p:endSync>
                <p:childTnLst>
                  <p:par>
                    <p:cTn id="12" fill="hold">
                      <p:stCondLst>
                        <p:cond delay="0"/>
                      </p:stCondLst>
                      <p:childTnLst>
                        <p:par>
                          <p:cTn id="13" fill="hold">
                            <p:stCondLst>
                              <p:cond delay="0"/>
                            </p:stCondLst>
                            <p:childTnLst>
                              <p:par>
                                <p:cTn id="14" presetID="6" presetClass="emph" presetSubtype="0" autoRev="1" fill="hold" grpId="0" nodeType="clickEffect">
                                  <p:stCondLst>
                                    <p:cond delay="0"/>
                                  </p:stCondLst>
                                  <p:childTnLst>
                                    <p:animScale>
                                      <p:cBhvr>
                                        <p:cTn id="15" dur="100" fill="hold"/>
                                        <p:tgtEl>
                                          <p:spTgt spid="191"/>
                                        </p:tgtEl>
                                      </p:cBhvr>
                                      <p:by x="80000" y="80000"/>
                                    </p:animScale>
                                  </p:childTnLst>
                                </p:cTn>
                              </p:par>
                            </p:childTnLst>
                          </p:cTn>
                        </p:par>
                        <p:par>
                          <p:cTn id="16" fill="hold">
                            <p:stCondLst>
                              <p:cond delay="200"/>
                            </p:stCondLst>
                            <p:childTnLst>
                              <p:par>
                                <p:cTn id="17" presetID="14" presetClass="entr" presetSubtype="5" fill="hold" grpId="0" nodeType="afterEffect">
                                  <p:stCondLst>
                                    <p:cond delay="0"/>
                                  </p:stCondLst>
                                  <p:iterate type="lt">
                                    <p:tmPct val="10000"/>
                                  </p:iterate>
                                  <p:childTnLst>
                                    <p:set>
                                      <p:cBhvr>
                                        <p:cTn id="18" dur="1" fill="hold">
                                          <p:stCondLst>
                                            <p:cond delay="0"/>
                                          </p:stCondLst>
                                        </p:cTn>
                                        <p:tgtEl>
                                          <p:spTgt spid="194"/>
                                        </p:tgtEl>
                                        <p:attrNameLst>
                                          <p:attrName>style.visibility</p:attrName>
                                        </p:attrNameLst>
                                      </p:cBhvr>
                                      <p:to>
                                        <p:strVal val="visible"/>
                                      </p:to>
                                    </p:set>
                                    <p:animEffect transition="in" filter="randombar(vertical)">
                                      <p:cBhvr>
                                        <p:cTn id="19" dur="100"/>
                                        <p:tgtEl>
                                          <p:spTgt spid="194"/>
                                        </p:tgtEl>
                                      </p:cBhvr>
                                    </p:animEffect>
                                  </p:childTnLst>
                                </p:cTn>
                              </p:par>
                            </p:childTnLst>
                          </p:cTn>
                        </p:par>
                      </p:childTnLst>
                    </p:cTn>
                  </p:par>
                </p:childTnLst>
              </p:cTn>
              <p:nextCondLst>
                <p:cond evt="onClick" delay="0">
                  <p:tgtEl>
                    <p:spTgt spid="191"/>
                  </p:tgtEl>
                </p:cond>
              </p:nextCondLst>
            </p:seq>
            <p:seq concurrent="1" nextAc="seek">
              <p:cTn id="20" restart="whenNotActive" fill="hold" evtFilter="cancelBubble" nodeType="interactiveSeq">
                <p:stCondLst>
                  <p:cond evt="onClick" delay="0">
                    <p:tgtEl>
                      <p:spTgt spid="192"/>
                    </p:tgtEl>
                  </p:cond>
                </p:stCondLst>
                <p:endSync evt="end" delay="0">
                  <p:rtn val="all"/>
                </p:endSync>
                <p:childTnLst>
                  <p:par>
                    <p:cTn id="21" fill="hold">
                      <p:stCondLst>
                        <p:cond delay="0"/>
                      </p:stCondLst>
                      <p:childTnLst>
                        <p:par>
                          <p:cTn id="22" fill="hold">
                            <p:stCondLst>
                              <p:cond delay="0"/>
                            </p:stCondLst>
                            <p:childTnLst>
                              <p:par>
                                <p:cTn id="23" presetID="6" presetClass="emph" presetSubtype="0" autoRev="1" fill="hold" grpId="0" nodeType="clickEffect">
                                  <p:stCondLst>
                                    <p:cond delay="0"/>
                                  </p:stCondLst>
                                  <p:childTnLst>
                                    <p:animScale>
                                      <p:cBhvr>
                                        <p:cTn id="24" dur="100" fill="hold"/>
                                        <p:tgtEl>
                                          <p:spTgt spid="192"/>
                                        </p:tgtEl>
                                      </p:cBhvr>
                                      <p:by x="80000" y="80000"/>
                                    </p:animScale>
                                  </p:childTnLst>
                                </p:cTn>
                              </p:par>
                            </p:childTnLst>
                          </p:cTn>
                        </p:par>
                        <p:par>
                          <p:cTn id="25" fill="hold">
                            <p:stCondLst>
                              <p:cond delay="200"/>
                            </p:stCondLst>
                            <p:childTnLst>
                              <p:par>
                                <p:cTn id="26" presetID="14" presetClass="entr" presetSubtype="5" fill="hold" grpId="0" nodeType="afterEffect">
                                  <p:stCondLst>
                                    <p:cond delay="0"/>
                                  </p:stCondLst>
                                  <p:iterate type="lt">
                                    <p:tmPct val="10000"/>
                                  </p:iterate>
                                  <p:childTnLst>
                                    <p:set>
                                      <p:cBhvr>
                                        <p:cTn id="27" dur="1" fill="hold">
                                          <p:stCondLst>
                                            <p:cond delay="0"/>
                                          </p:stCondLst>
                                        </p:cTn>
                                        <p:tgtEl>
                                          <p:spTgt spid="195"/>
                                        </p:tgtEl>
                                        <p:attrNameLst>
                                          <p:attrName>style.visibility</p:attrName>
                                        </p:attrNameLst>
                                      </p:cBhvr>
                                      <p:to>
                                        <p:strVal val="visible"/>
                                      </p:to>
                                    </p:set>
                                    <p:animEffect transition="in" filter="randombar(vertical)">
                                      <p:cBhvr>
                                        <p:cTn id="28" dur="100"/>
                                        <p:tgtEl>
                                          <p:spTgt spid="195"/>
                                        </p:tgtEl>
                                      </p:cBhvr>
                                    </p:animEffect>
                                  </p:childTnLst>
                                </p:cTn>
                              </p:par>
                            </p:childTnLst>
                          </p:cTn>
                        </p:par>
                      </p:childTnLst>
                    </p:cTn>
                  </p:par>
                </p:childTnLst>
              </p:cTn>
              <p:nextCondLst>
                <p:cond evt="onClick" delay="0">
                  <p:tgtEl>
                    <p:spTgt spid="192"/>
                  </p:tgtEl>
                </p:cond>
              </p:nextCondLst>
            </p:seq>
          </p:childTnLst>
        </p:cTn>
      </p:par>
    </p:tnLst>
    <p:bldLst>
      <p:bldP spid="190" grpId="0" animBg="1"/>
      <p:bldP spid="191" grpId="0" animBg="1"/>
      <p:bldP spid="192" grpId="0" animBg="1"/>
      <p:bldP spid="193" grpId="0"/>
      <p:bldP spid="194" grpId="0"/>
      <p:bldP spid="19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1989</TotalTime>
  <Words>1799</Words>
  <Application>Microsoft Office PowerPoint</Application>
  <PresentationFormat>Widescreen</PresentationFormat>
  <Paragraphs>381</Paragraphs>
  <Slides>17</Slides>
  <Notes>0</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BigNoodleTitling</vt:lpstr>
      <vt:lpstr>Calibri</vt:lpstr>
      <vt:lpstr>Calibri Light</vt:lpstr>
      <vt:lpstr>Century Gothic</vt:lpstr>
      <vt:lpstr>Montserrat</vt:lpstr>
      <vt:lpstr>Montserrat Black</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Muhamad Erdi</dc:creator>
  <cp:lastModifiedBy>SANJIL KC</cp:lastModifiedBy>
  <cp:revision>42</cp:revision>
  <dcterms:created xsi:type="dcterms:W3CDTF">2023-01-26T00:28:25Z</dcterms:created>
  <dcterms:modified xsi:type="dcterms:W3CDTF">2023-11-27T14:57:14Z</dcterms:modified>
</cp:coreProperties>
</file>

<file path=docProps/thumbnail.jpeg>
</file>